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57" r:id="rId16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36" d="100"/>
          <a:sy n="136" d="100"/>
        </p:scale>
        <p:origin x="200" y="5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E62F62-E3E4-43E1-A00B-A5D23110B55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5635AF66-AB99-4468-83FE-C0103E660087}">
      <dgm:prSet phldrT="[Text]" custT="1"/>
      <dgm:spPr>
        <a:solidFill>
          <a:srgbClr val="B2C824">
            <a:alpha val="54000"/>
          </a:srgbClr>
        </a:solidFill>
      </dgm:spPr>
      <dgm:t>
        <a:bodyPr/>
        <a:lstStyle/>
        <a:p>
          <a:r>
            <a:rPr lang="de-DE" sz="14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Betriebsrat</a:t>
          </a:r>
        </a:p>
      </dgm:t>
    </dgm:pt>
    <dgm:pt modelId="{E093900E-6AB5-41BF-8D15-D9C1A0E36671}" type="parTrans" cxnId="{4627534E-25BA-444C-ACB2-0AC01657A23E}">
      <dgm:prSet/>
      <dgm:spPr/>
      <dgm:t>
        <a:bodyPr/>
        <a:lstStyle/>
        <a:p>
          <a:endParaRPr lang="de-DE" sz="1400"/>
        </a:p>
      </dgm:t>
    </dgm:pt>
    <dgm:pt modelId="{729BF653-D0E1-496A-80B1-BAAF161CBE06}" type="sibTrans" cxnId="{4627534E-25BA-444C-ACB2-0AC01657A23E}">
      <dgm:prSet custT="1"/>
      <dgm:spPr>
        <a:solidFill>
          <a:srgbClr val="B2C824">
            <a:alpha val="51000"/>
          </a:srgbClr>
        </a:solidFill>
      </dgm:spPr>
      <dgm:t>
        <a:bodyPr/>
        <a:lstStyle/>
        <a:p>
          <a:endParaRPr lang="de-DE" sz="1400"/>
        </a:p>
      </dgm:t>
    </dgm:pt>
    <dgm:pt modelId="{E3D77DF7-9902-4F78-BC4D-184B33289D69}">
      <dgm:prSet phldrT="[Text]" custT="1"/>
      <dgm:spPr>
        <a:solidFill>
          <a:srgbClr val="B2C824">
            <a:alpha val="54000"/>
          </a:srgbClr>
        </a:solidFill>
      </dgm:spPr>
      <dgm:t>
        <a:bodyPr/>
        <a:lstStyle/>
        <a:p>
          <a:r>
            <a:rPr lang="de-DE" sz="14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Wahlvorstand</a:t>
          </a:r>
        </a:p>
      </dgm:t>
    </dgm:pt>
    <dgm:pt modelId="{68B7BCD1-2D28-4412-AAA5-1BEA5406DAFF}" type="parTrans" cxnId="{682B94DD-5EBC-4BA0-8738-63914C71DAA9}">
      <dgm:prSet/>
      <dgm:spPr/>
      <dgm:t>
        <a:bodyPr/>
        <a:lstStyle/>
        <a:p>
          <a:endParaRPr lang="de-DE" sz="1400"/>
        </a:p>
      </dgm:t>
    </dgm:pt>
    <dgm:pt modelId="{B9D74360-8F9A-468B-9C45-ED1B5F0CA549}" type="sibTrans" cxnId="{682B94DD-5EBC-4BA0-8738-63914C71DAA9}">
      <dgm:prSet custT="1"/>
      <dgm:spPr>
        <a:solidFill>
          <a:srgbClr val="B2C824">
            <a:alpha val="51000"/>
          </a:srgbClr>
        </a:solidFill>
      </dgm:spPr>
      <dgm:t>
        <a:bodyPr/>
        <a:lstStyle/>
        <a:p>
          <a:endParaRPr lang="de-DE" sz="1400"/>
        </a:p>
      </dgm:t>
    </dgm:pt>
    <dgm:pt modelId="{5A34902B-7CCD-4F1E-B6F8-85872B8CCBAB}">
      <dgm:prSet phldrT="[Text]" custT="1"/>
      <dgm:spPr>
        <a:solidFill>
          <a:srgbClr val="B2C824">
            <a:alpha val="54000"/>
          </a:srgbClr>
        </a:solidFill>
      </dgm:spPr>
      <dgm:t>
        <a:bodyPr/>
        <a:lstStyle/>
        <a:p>
          <a:r>
            <a:rPr lang="de-DE" sz="14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Wahlvorstand</a:t>
          </a:r>
        </a:p>
      </dgm:t>
    </dgm:pt>
    <dgm:pt modelId="{7FDD2298-59C3-433B-AA2A-1A36250EE871}" type="parTrans" cxnId="{0585E3F3-D182-491E-B519-138A8EFE9BDB}">
      <dgm:prSet/>
      <dgm:spPr/>
      <dgm:t>
        <a:bodyPr/>
        <a:lstStyle/>
        <a:p>
          <a:endParaRPr lang="de-DE" sz="1400"/>
        </a:p>
      </dgm:t>
    </dgm:pt>
    <dgm:pt modelId="{92F8EB56-708D-4944-BDD5-52BA86DB571A}" type="sibTrans" cxnId="{0585E3F3-D182-491E-B519-138A8EFE9BDB}">
      <dgm:prSet custT="1"/>
      <dgm:spPr>
        <a:solidFill>
          <a:srgbClr val="B2C824">
            <a:alpha val="51000"/>
          </a:srgbClr>
        </a:solidFill>
      </dgm:spPr>
      <dgm:t>
        <a:bodyPr/>
        <a:lstStyle/>
        <a:p>
          <a:endParaRPr lang="de-DE" sz="1400"/>
        </a:p>
      </dgm:t>
    </dgm:pt>
    <dgm:pt modelId="{DC76C7DC-73D4-4035-A08B-D35B85F927E4}">
      <dgm:prSet phldrT="[Text]" custT="1"/>
      <dgm:spPr>
        <a:solidFill>
          <a:srgbClr val="B2C824">
            <a:alpha val="54000"/>
          </a:srgbClr>
        </a:solidFill>
      </dgm:spPr>
      <dgm:t>
        <a:bodyPr/>
        <a:lstStyle/>
        <a:p>
          <a:r>
            <a:rPr lang="de-DE" sz="14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Personenwahl oder Listenwahl</a:t>
          </a:r>
        </a:p>
      </dgm:t>
    </dgm:pt>
    <dgm:pt modelId="{6E97C232-6F5A-4FA2-A8FA-1AFD6BC413FE}" type="parTrans" cxnId="{CAD27439-5535-4473-AF11-CE68F1B81F78}">
      <dgm:prSet/>
      <dgm:spPr/>
      <dgm:t>
        <a:bodyPr/>
        <a:lstStyle/>
        <a:p>
          <a:endParaRPr lang="de-DE" sz="1400"/>
        </a:p>
      </dgm:t>
    </dgm:pt>
    <dgm:pt modelId="{7F8E4978-6105-46FD-A52C-32A2B28991A7}" type="sibTrans" cxnId="{CAD27439-5535-4473-AF11-CE68F1B81F78}">
      <dgm:prSet custT="1"/>
      <dgm:spPr>
        <a:solidFill>
          <a:srgbClr val="B2C824">
            <a:alpha val="51000"/>
          </a:srgbClr>
        </a:solidFill>
      </dgm:spPr>
      <dgm:t>
        <a:bodyPr/>
        <a:lstStyle/>
        <a:p>
          <a:endParaRPr lang="de-DE" sz="1400"/>
        </a:p>
      </dgm:t>
    </dgm:pt>
    <dgm:pt modelId="{3922A9EA-CDD6-4257-A39F-03B6BB3036D1}">
      <dgm:prSet phldrT="[Text]" custT="1"/>
      <dgm:spPr>
        <a:solidFill>
          <a:srgbClr val="B2C824">
            <a:alpha val="54000"/>
          </a:srgbClr>
        </a:solidFill>
      </dgm:spPr>
      <dgm:t>
        <a:bodyPr/>
        <a:lstStyle/>
        <a:p>
          <a:r>
            <a:rPr lang="de-DE" sz="14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Ausgehend von letzter Wahl</a:t>
          </a:r>
        </a:p>
      </dgm:t>
    </dgm:pt>
    <dgm:pt modelId="{23BFC29C-3E8B-4248-B653-2BA0A4CB7553}" type="parTrans" cxnId="{05835CE1-C082-467B-8925-77F10A891232}">
      <dgm:prSet/>
      <dgm:spPr/>
      <dgm:t>
        <a:bodyPr/>
        <a:lstStyle/>
        <a:p>
          <a:endParaRPr lang="de-DE" sz="1400"/>
        </a:p>
      </dgm:t>
    </dgm:pt>
    <dgm:pt modelId="{856CD322-0B41-4FA6-9B03-A1B0CD71531D}" type="sibTrans" cxnId="{05835CE1-C082-467B-8925-77F10A891232}">
      <dgm:prSet/>
      <dgm:spPr/>
      <dgm:t>
        <a:bodyPr/>
        <a:lstStyle/>
        <a:p>
          <a:endParaRPr lang="de-DE" sz="1400"/>
        </a:p>
      </dgm:t>
    </dgm:pt>
    <dgm:pt modelId="{0ACD02B3-B17C-436D-90B9-2A94A4C6A4A1}" type="pres">
      <dgm:prSet presAssocID="{92E62F62-E3E4-43E1-A00B-A5D23110B552}" presName="Name0" presStyleCnt="0">
        <dgm:presLayoutVars>
          <dgm:dir/>
          <dgm:resizeHandles val="exact"/>
        </dgm:presLayoutVars>
      </dgm:prSet>
      <dgm:spPr/>
    </dgm:pt>
    <dgm:pt modelId="{C0029C3B-5300-4573-8781-64BB9CAAFCDE}" type="pres">
      <dgm:prSet presAssocID="{5635AF66-AB99-4468-83FE-C0103E660087}" presName="node" presStyleLbl="node1" presStyleIdx="0" presStyleCnt="5" custLinFactNeighborX="8190" custLinFactNeighborY="9410">
        <dgm:presLayoutVars>
          <dgm:bulletEnabled val="1"/>
        </dgm:presLayoutVars>
      </dgm:prSet>
      <dgm:spPr/>
    </dgm:pt>
    <dgm:pt modelId="{9DF5818F-DAFA-4629-9F25-33C7F675E4CA}" type="pres">
      <dgm:prSet presAssocID="{729BF653-D0E1-496A-80B1-BAAF161CBE06}" presName="sibTrans" presStyleLbl="sibTrans2D1" presStyleIdx="0" presStyleCnt="4"/>
      <dgm:spPr/>
    </dgm:pt>
    <dgm:pt modelId="{9C1C0E99-73B7-4205-8A4E-50D30900CE9D}" type="pres">
      <dgm:prSet presAssocID="{729BF653-D0E1-496A-80B1-BAAF161CBE06}" presName="connectorText" presStyleLbl="sibTrans2D1" presStyleIdx="0" presStyleCnt="4"/>
      <dgm:spPr/>
    </dgm:pt>
    <dgm:pt modelId="{F531C115-3C17-4531-BB0A-4BC9B9044CED}" type="pres">
      <dgm:prSet presAssocID="{E3D77DF7-9902-4F78-BC4D-184B33289D69}" presName="node" presStyleLbl="node1" presStyleIdx="1" presStyleCnt="5" custLinFactNeighborY="12844">
        <dgm:presLayoutVars>
          <dgm:bulletEnabled val="1"/>
        </dgm:presLayoutVars>
      </dgm:prSet>
      <dgm:spPr/>
    </dgm:pt>
    <dgm:pt modelId="{76BE2FD5-EDA2-4E4D-B15E-F186F0ACACB2}" type="pres">
      <dgm:prSet presAssocID="{B9D74360-8F9A-468B-9C45-ED1B5F0CA549}" presName="sibTrans" presStyleLbl="sibTrans2D1" presStyleIdx="1" presStyleCnt="4"/>
      <dgm:spPr/>
    </dgm:pt>
    <dgm:pt modelId="{DF38EBC6-FE99-4658-AAF8-E2F96290EF07}" type="pres">
      <dgm:prSet presAssocID="{B9D74360-8F9A-468B-9C45-ED1B5F0CA549}" presName="connectorText" presStyleLbl="sibTrans2D1" presStyleIdx="1" presStyleCnt="4"/>
      <dgm:spPr/>
    </dgm:pt>
    <dgm:pt modelId="{DE4727D1-7D44-41A0-9359-68EA7170B10F}" type="pres">
      <dgm:prSet presAssocID="{DC76C7DC-73D4-4035-A08B-D35B85F927E4}" presName="node" presStyleLbl="node1" presStyleIdx="2" presStyleCnt="5" custLinFactNeighborX="10374" custLinFactNeighborY="8892">
        <dgm:presLayoutVars>
          <dgm:bulletEnabled val="1"/>
        </dgm:presLayoutVars>
      </dgm:prSet>
      <dgm:spPr/>
    </dgm:pt>
    <dgm:pt modelId="{78AE21AE-2145-4639-93AE-0A5A7E95F83C}" type="pres">
      <dgm:prSet presAssocID="{7F8E4978-6105-46FD-A52C-32A2B28991A7}" presName="sibTrans" presStyleLbl="sibTrans2D1" presStyleIdx="2" presStyleCnt="4"/>
      <dgm:spPr/>
    </dgm:pt>
    <dgm:pt modelId="{FEC481E9-00D0-4C22-B436-AC50A8518FA7}" type="pres">
      <dgm:prSet presAssocID="{7F8E4978-6105-46FD-A52C-32A2B28991A7}" presName="connectorText" presStyleLbl="sibTrans2D1" presStyleIdx="2" presStyleCnt="4"/>
      <dgm:spPr/>
    </dgm:pt>
    <dgm:pt modelId="{53DC30D8-3DB5-4EC3-AB98-897BBCB1A9FB}" type="pres">
      <dgm:prSet presAssocID="{5A34902B-7CCD-4F1E-B6F8-85872B8CCBAB}" presName="node" presStyleLbl="node1" presStyleIdx="3" presStyleCnt="5" custLinFactNeighborX="4446" custLinFactNeighborY="5928">
        <dgm:presLayoutVars>
          <dgm:bulletEnabled val="1"/>
        </dgm:presLayoutVars>
      </dgm:prSet>
      <dgm:spPr/>
    </dgm:pt>
    <dgm:pt modelId="{2B92917F-910F-434D-ADB9-57D32811CFF3}" type="pres">
      <dgm:prSet presAssocID="{92F8EB56-708D-4944-BDD5-52BA86DB571A}" presName="sibTrans" presStyleLbl="sibTrans2D1" presStyleIdx="3" presStyleCnt="4"/>
      <dgm:spPr/>
    </dgm:pt>
    <dgm:pt modelId="{8E6E5CE1-273F-4A7A-AE4E-55B0D02B229A}" type="pres">
      <dgm:prSet presAssocID="{92F8EB56-708D-4944-BDD5-52BA86DB571A}" presName="connectorText" presStyleLbl="sibTrans2D1" presStyleIdx="3" presStyleCnt="4"/>
      <dgm:spPr/>
    </dgm:pt>
    <dgm:pt modelId="{EB36CA2C-B533-4480-A2F9-8E296B01FA42}" type="pres">
      <dgm:prSet presAssocID="{3922A9EA-CDD6-4257-A39F-03B6BB3036D1}" presName="node" presStyleLbl="node1" presStyleIdx="4" presStyleCnt="5" custScaleY="64789" custLinFactNeighborY="4940">
        <dgm:presLayoutVars>
          <dgm:bulletEnabled val="1"/>
        </dgm:presLayoutVars>
      </dgm:prSet>
      <dgm:spPr/>
    </dgm:pt>
  </dgm:ptLst>
  <dgm:cxnLst>
    <dgm:cxn modelId="{3CFADA0C-8FF0-4938-8A0C-CAFF9D582582}" type="presOf" srcId="{B9D74360-8F9A-468B-9C45-ED1B5F0CA549}" destId="{DF38EBC6-FE99-4658-AAF8-E2F96290EF07}" srcOrd="1" destOrd="0" presId="urn:microsoft.com/office/officeart/2005/8/layout/process1"/>
    <dgm:cxn modelId="{01C00C13-0E76-4738-AC8A-8C713F1F445B}" type="presOf" srcId="{5635AF66-AB99-4468-83FE-C0103E660087}" destId="{C0029C3B-5300-4573-8781-64BB9CAAFCDE}" srcOrd="0" destOrd="0" presId="urn:microsoft.com/office/officeart/2005/8/layout/process1"/>
    <dgm:cxn modelId="{2C48B815-34E6-4BE6-84F1-44527BB763E3}" type="presOf" srcId="{729BF653-D0E1-496A-80B1-BAAF161CBE06}" destId="{9C1C0E99-73B7-4205-8A4E-50D30900CE9D}" srcOrd="1" destOrd="0" presId="urn:microsoft.com/office/officeart/2005/8/layout/process1"/>
    <dgm:cxn modelId="{D8B9BD2F-193A-44BD-8550-5E2627DF1E3A}" type="presOf" srcId="{7F8E4978-6105-46FD-A52C-32A2B28991A7}" destId="{FEC481E9-00D0-4C22-B436-AC50A8518FA7}" srcOrd="1" destOrd="0" presId="urn:microsoft.com/office/officeart/2005/8/layout/process1"/>
    <dgm:cxn modelId="{E3302031-9F12-4851-9348-040AEF22BACF}" type="presOf" srcId="{92E62F62-E3E4-43E1-A00B-A5D23110B552}" destId="{0ACD02B3-B17C-436D-90B9-2A94A4C6A4A1}" srcOrd="0" destOrd="0" presId="urn:microsoft.com/office/officeart/2005/8/layout/process1"/>
    <dgm:cxn modelId="{CAD27439-5535-4473-AF11-CE68F1B81F78}" srcId="{92E62F62-E3E4-43E1-A00B-A5D23110B552}" destId="{DC76C7DC-73D4-4035-A08B-D35B85F927E4}" srcOrd="2" destOrd="0" parTransId="{6E97C232-6F5A-4FA2-A8FA-1AFD6BC413FE}" sibTransId="{7F8E4978-6105-46FD-A52C-32A2B28991A7}"/>
    <dgm:cxn modelId="{D6099E41-5000-49A1-814A-0E9C874CBD71}" type="presOf" srcId="{92F8EB56-708D-4944-BDD5-52BA86DB571A}" destId="{8E6E5CE1-273F-4A7A-AE4E-55B0D02B229A}" srcOrd="1" destOrd="0" presId="urn:microsoft.com/office/officeart/2005/8/layout/process1"/>
    <dgm:cxn modelId="{4627534E-25BA-444C-ACB2-0AC01657A23E}" srcId="{92E62F62-E3E4-43E1-A00B-A5D23110B552}" destId="{5635AF66-AB99-4468-83FE-C0103E660087}" srcOrd="0" destOrd="0" parTransId="{E093900E-6AB5-41BF-8D15-D9C1A0E36671}" sibTransId="{729BF653-D0E1-496A-80B1-BAAF161CBE06}"/>
    <dgm:cxn modelId="{EB0C6B5A-2E56-48D5-95F1-67B0122ABE64}" type="presOf" srcId="{92F8EB56-708D-4944-BDD5-52BA86DB571A}" destId="{2B92917F-910F-434D-ADB9-57D32811CFF3}" srcOrd="0" destOrd="0" presId="urn:microsoft.com/office/officeart/2005/8/layout/process1"/>
    <dgm:cxn modelId="{B3CFD262-15CC-48F4-8393-6FD74A74FF8C}" type="presOf" srcId="{B9D74360-8F9A-468B-9C45-ED1B5F0CA549}" destId="{76BE2FD5-EDA2-4E4D-B15E-F186F0ACACB2}" srcOrd="0" destOrd="0" presId="urn:microsoft.com/office/officeart/2005/8/layout/process1"/>
    <dgm:cxn modelId="{C5A20F79-9442-4880-9670-EE6002077349}" type="presOf" srcId="{7F8E4978-6105-46FD-A52C-32A2B28991A7}" destId="{78AE21AE-2145-4639-93AE-0A5A7E95F83C}" srcOrd="0" destOrd="0" presId="urn:microsoft.com/office/officeart/2005/8/layout/process1"/>
    <dgm:cxn modelId="{3CACA27E-FBA0-4389-A8A6-A908F68019EA}" type="presOf" srcId="{729BF653-D0E1-496A-80B1-BAAF161CBE06}" destId="{9DF5818F-DAFA-4629-9F25-33C7F675E4CA}" srcOrd="0" destOrd="0" presId="urn:microsoft.com/office/officeart/2005/8/layout/process1"/>
    <dgm:cxn modelId="{146CE18D-3FF6-4EA5-A8D3-DA75B091B02A}" type="presOf" srcId="{DC76C7DC-73D4-4035-A08B-D35B85F927E4}" destId="{DE4727D1-7D44-41A0-9359-68EA7170B10F}" srcOrd="0" destOrd="0" presId="urn:microsoft.com/office/officeart/2005/8/layout/process1"/>
    <dgm:cxn modelId="{2FF74DA2-DC95-4983-AE9D-1D7B7FC317E4}" type="presOf" srcId="{5A34902B-7CCD-4F1E-B6F8-85872B8CCBAB}" destId="{53DC30D8-3DB5-4EC3-AB98-897BBCB1A9FB}" srcOrd="0" destOrd="0" presId="urn:microsoft.com/office/officeart/2005/8/layout/process1"/>
    <dgm:cxn modelId="{0A26A6B6-AD30-444A-AF53-750B19191067}" type="presOf" srcId="{3922A9EA-CDD6-4257-A39F-03B6BB3036D1}" destId="{EB36CA2C-B533-4480-A2F9-8E296B01FA42}" srcOrd="0" destOrd="0" presId="urn:microsoft.com/office/officeart/2005/8/layout/process1"/>
    <dgm:cxn modelId="{682B94DD-5EBC-4BA0-8738-63914C71DAA9}" srcId="{92E62F62-E3E4-43E1-A00B-A5D23110B552}" destId="{E3D77DF7-9902-4F78-BC4D-184B33289D69}" srcOrd="1" destOrd="0" parTransId="{68B7BCD1-2D28-4412-AAA5-1BEA5406DAFF}" sibTransId="{B9D74360-8F9A-468B-9C45-ED1B5F0CA549}"/>
    <dgm:cxn modelId="{05835CE1-C082-467B-8925-77F10A891232}" srcId="{92E62F62-E3E4-43E1-A00B-A5D23110B552}" destId="{3922A9EA-CDD6-4257-A39F-03B6BB3036D1}" srcOrd="4" destOrd="0" parTransId="{23BFC29C-3E8B-4248-B653-2BA0A4CB7553}" sibTransId="{856CD322-0B41-4FA6-9B03-A1B0CD71531D}"/>
    <dgm:cxn modelId="{0585E3F3-D182-491E-B519-138A8EFE9BDB}" srcId="{92E62F62-E3E4-43E1-A00B-A5D23110B552}" destId="{5A34902B-7CCD-4F1E-B6F8-85872B8CCBAB}" srcOrd="3" destOrd="0" parTransId="{7FDD2298-59C3-433B-AA2A-1A36250EE871}" sibTransId="{92F8EB56-708D-4944-BDD5-52BA86DB571A}"/>
    <dgm:cxn modelId="{86DBF6FC-93A0-4F3B-A6FE-73059CC0AF38}" type="presOf" srcId="{E3D77DF7-9902-4F78-BC4D-184B33289D69}" destId="{F531C115-3C17-4531-BB0A-4BC9B9044CED}" srcOrd="0" destOrd="0" presId="urn:microsoft.com/office/officeart/2005/8/layout/process1"/>
    <dgm:cxn modelId="{F4202A2C-C1A2-421C-83B3-A6C65861C9E6}" type="presParOf" srcId="{0ACD02B3-B17C-436D-90B9-2A94A4C6A4A1}" destId="{C0029C3B-5300-4573-8781-64BB9CAAFCDE}" srcOrd="0" destOrd="0" presId="urn:microsoft.com/office/officeart/2005/8/layout/process1"/>
    <dgm:cxn modelId="{E1A6F285-F13A-43B3-BEFF-B718EB271DAC}" type="presParOf" srcId="{0ACD02B3-B17C-436D-90B9-2A94A4C6A4A1}" destId="{9DF5818F-DAFA-4629-9F25-33C7F675E4CA}" srcOrd="1" destOrd="0" presId="urn:microsoft.com/office/officeart/2005/8/layout/process1"/>
    <dgm:cxn modelId="{933DD22D-1D15-414F-8CAF-55A18324826C}" type="presParOf" srcId="{9DF5818F-DAFA-4629-9F25-33C7F675E4CA}" destId="{9C1C0E99-73B7-4205-8A4E-50D30900CE9D}" srcOrd="0" destOrd="0" presId="urn:microsoft.com/office/officeart/2005/8/layout/process1"/>
    <dgm:cxn modelId="{04A55801-D90A-4B0D-B04F-DAA559EB8B2F}" type="presParOf" srcId="{0ACD02B3-B17C-436D-90B9-2A94A4C6A4A1}" destId="{F531C115-3C17-4531-BB0A-4BC9B9044CED}" srcOrd="2" destOrd="0" presId="urn:microsoft.com/office/officeart/2005/8/layout/process1"/>
    <dgm:cxn modelId="{44B043BB-ACBC-4590-B5F6-FA48E9106BB2}" type="presParOf" srcId="{0ACD02B3-B17C-436D-90B9-2A94A4C6A4A1}" destId="{76BE2FD5-EDA2-4E4D-B15E-F186F0ACACB2}" srcOrd="3" destOrd="0" presId="urn:microsoft.com/office/officeart/2005/8/layout/process1"/>
    <dgm:cxn modelId="{6278EB60-CB61-4D58-8EB5-C94E416E817F}" type="presParOf" srcId="{76BE2FD5-EDA2-4E4D-B15E-F186F0ACACB2}" destId="{DF38EBC6-FE99-4658-AAF8-E2F96290EF07}" srcOrd="0" destOrd="0" presId="urn:microsoft.com/office/officeart/2005/8/layout/process1"/>
    <dgm:cxn modelId="{B8CDD85F-0631-44EE-B9F7-614C76C198E5}" type="presParOf" srcId="{0ACD02B3-B17C-436D-90B9-2A94A4C6A4A1}" destId="{DE4727D1-7D44-41A0-9359-68EA7170B10F}" srcOrd="4" destOrd="0" presId="urn:microsoft.com/office/officeart/2005/8/layout/process1"/>
    <dgm:cxn modelId="{C8913B4E-491D-4919-87A0-1EFBC7FF2062}" type="presParOf" srcId="{0ACD02B3-B17C-436D-90B9-2A94A4C6A4A1}" destId="{78AE21AE-2145-4639-93AE-0A5A7E95F83C}" srcOrd="5" destOrd="0" presId="urn:microsoft.com/office/officeart/2005/8/layout/process1"/>
    <dgm:cxn modelId="{02542A4F-A129-497A-9A31-9049EAFF714E}" type="presParOf" srcId="{78AE21AE-2145-4639-93AE-0A5A7E95F83C}" destId="{FEC481E9-00D0-4C22-B436-AC50A8518FA7}" srcOrd="0" destOrd="0" presId="urn:microsoft.com/office/officeart/2005/8/layout/process1"/>
    <dgm:cxn modelId="{16800181-C594-4E73-876F-63DEEEA02D47}" type="presParOf" srcId="{0ACD02B3-B17C-436D-90B9-2A94A4C6A4A1}" destId="{53DC30D8-3DB5-4EC3-AB98-897BBCB1A9FB}" srcOrd="6" destOrd="0" presId="urn:microsoft.com/office/officeart/2005/8/layout/process1"/>
    <dgm:cxn modelId="{E167877B-A216-44C7-A14A-E9294101D35C}" type="presParOf" srcId="{0ACD02B3-B17C-436D-90B9-2A94A4C6A4A1}" destId="{2B92917F-910F-434D-ADB9-57D32811CFF3}" srcOrd="7" destOrd="0" presId="urn:microsoft.com/office/officeart/2005/8/layout/process1"/>
    <dgm:cxn modelId="{A2027BFB-B54A-40E6-9674-0A2FD4E73B7E}" type="presParOf" srcId="{2B92917F-910F-434D-ADB9-57D32811CFF3}" destId="{8E6E5CE1-273F-4A7A-AE4E-55B0D02B229A}" srcOrd="0" destOrd="0" presId="urn:microsoft.com/office/officeart/2005/8/layout/process1"/>
    <dgm:cxn modelId="{BE1351DA-CDC7-4D97-A110-7F39CF34F79F}" type="presParOf" srcId="{0ACD02B3-B17C-436D-90B9-2A94A4C6A4A1}" destId="{EB36CA2C-B533-4480-A2F9-8E296B01FA4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E62F62-E3E4-43E1-A00B-A5D23110B55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635AF66-AB99-4468-83FE-C0103E660087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dirty="0">
              <a:latin typeface="TheSans C4s Plain" panose="020B0502050302020203" pitchFamily="34" charset="0"/>
            </a:rPr>
            <a:t>Bestellung des Wahlvor-standes</a:t>
          </a:r>
        </a:p>
      </dgm:t>
    </dgm:pt>
    <dgm:pt modelId="{E093900E-6AB5-41BF-8D15-D9C1A0E36671}" type="parTrans" cxnId="{4627534E-25BA-444C-ACB2-0AC01657A23E}">
      <dgm:prSet/>
      <dgm:spPr/>
      <dgm:t>
        <a:bodyPr/>
        <a:lstStyle/>
        <a:p>
          <a:endParaRPr lang="de-DE" sz="1400"/>
        </a:p>
      </dgm:t>
    </dgm:pt>
    <dgm:pt modelId="{729BF653-D0E1-496A-80B1-BAAF161CBE06}" type="sibTrans" cxnId="{4627534E-25BA-444C-ACB2-0AC01657A23E}">
      <dgm:prSet custT="1"/>
      <dgm:spPr>
        <a:solidFill>
          <a:srgbClr val="B2C824">
            <a:alpha val="51000"/>
          </a:srgbClr>
        </a:solidFill>
      </dgm:spPr>
      <dgm:t>
        <a:bodyPr/>
        <a:lstStyle/>
        <a:p>
          <a:endParaRPr lang="de-DE" sz="1400"/>
        </a:p>
      </dgm:t>
    </dgm:pt>
    <dgm:pt modelId="{E3D77DF7-9902-4F78-BC4D-184B33289D69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dirty="0">
              <a:latin typeface="TheSans C4s Plain" panose="020B0502050302020203" pitchFamily="34" charset="0"/>
            </a:rPr>
            <a:t>Wahlaus-schreiben</a:t>
          </a:r>
        </a:p>
      </dgm:t>
    </dgm:pt>
    <dgm:pt modelId="{68B7BCD1-2D28-4412-AAA5-1BEA5406DAFF}" type="parTrans" cxnId="{682B94DD-5EBC-4BA0-8738-63914C71DAA9}">
      <dgm:prSet/>
      <dgm:spPr/>
      <dgm:t>
        <a:bodyPr/>
        <a:lstStyle/>
        <a:p>
          <a:endParaRPr lang="de-DE" sz="1400"/>
        </a:p>
      </dgm:t>
    </dgm:pt>
    <dgm:pt modelId="{B9D74360-8F9A-468B-9C45-ED1B5F0CA549}" type="sibTrans" cxnId="{682B94DD-5EBC-4BA0-8738-63914C71DAA9}">
      <dgm:prSet custT="1"/>
      <dgm:spPr>
        <a:solidFill>
          <a:srgbClr val="B2C824">
            <a:alpha val="51000"/>
          </a:srgbClr>
        </a:solidFill>
      </dgm:spPr>
      <dgm:t>
        <a:bodyPr/>
        <a:lstStyle/>
        <a:p>
          <a:endParaRPr lang="de-DE" sz="1400"/>
        </a:p>
      </dgm:t>
    </dgm:pt>
    <dgm:pt modelId="{5A34902B-7CCD-4F1E-B6F8-85872B8CCBAB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dirty="0">
              <a:latin typeface="TheSans C4s Plain" panose="020B0502050302020203" pitchFamily="34" charset="0"/>
            </a:rPr>
            <a:t>Bekanntmachung der Wahlvor-schläge</a:t>
          </a:r>
        </a:p>
      </dgm:t>
    </dgm:pt>
    <dgm:pt modelId="{7FDD2298-59C3-433B-AA2A-1A36250EE871}" type="parTrans" cxnId="{0585E3F3-D182-491E-B519-138A8EFE9BDB}">
      <dgm:prSet/>
      <dgm:spPr/>
      <dgm:t>
        <a:bodyPr/>
        <a:lstStyle/>
        <a:p>
          <a:endParaRPr lang="de-DE" sz="1400"/>
        </a:p>
      </dgm:t>
    </dgm:pt>
    <dgm:pt modelId="{92F8EB56-708D-4944-BDD5-52BA86DB571A}" type="sibTrans" cxnId="{0585E3F3-D182-491E-B519-138A8EFE9BDB}">
      <dgm:prSet custT="1"/>
      <dgm:spPr>
        <a:solidFill>
          <a:srgbClr val="B2C824">
            <a:alpha val="51000"/>
          </a:srgbClr>
        </a:solidFill>
      </dgm:spPr>
      <dgm:t>
        <a:bodyPr/>
        <a:lstStyle/>
        <a:p>
          <a:endParaRPr lang="de-DE" sz="1400"/>
        </a:p>
      </dgm:t>
    </dgm:pt>
    <dgm:pt modelId="{DC76C7DC-73D4-4035-A08B-D35B85F927E4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dirty="0">
              <a:latin typeface="TheSans C4s Plain" panose="020B0502050302020203" pitchFamily="34" charset="0"/>
            </a:rPr>
            <a:t>Einreichung der Wählerlisten</a:t>
          </a:r>
        </a:p>
      </dgm:t>
    </dgm:pt>
    <dgm:pt modelId="{6E97C232-6F5A-4FA2-A8FA-1AFD6BC413FE}" type="parTrans" cxnId="{CAD27439-5535-4473-AF11-CE68F1B81F78}">
      <dgm:prSet/>
      <dgm:spPr/>
      <dgm:t>
        <a:bodyPr/>
        <a:lstStyle/>
        <a:p>
          <a:endParaRPr lang="de-DE" sz="1400"/>
        </a:p>
      </dgm:t>
    </dgm:pt>
    <dgm:pt modelId="{7F8E4978-6105-46FD-A52C-32A2B28991A7}" type="sibTrans" cxnId="{CAD27439-5535-4473-AF11-CE68F1B81F78}">
      <dgm:prSet custT="1"/>
      <dgm:spPr>
        <a:solidFill>
          <a:srgbClr val="B2C824">
            <a:alpha val="51000"/>
          </a:srgbClr>
        </a:solidFill>
      </dgm:spPr>
      <dgm:t>
        <a:bodyPr/>
        <a:lstStyle/>
        <a:p>
          <a:endParaRPr lang="de-DE" sz="1400"/>
        </a:p>
      </dgm:t>
    </dgm:pt>
    <dgm:pt modelId="{3922A9EA-CDD6-4257-A39F-03B6BB3036D1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400" dirty="0">
              <a:latin typeface="TheSans C4s Plain" panose="020B0502050302020203" pitchFamily="34" charset="0"/>
            </a:rPr>
            <a:t>Wahl und öffentliche Auszählung der Stimmen</a:t>
          </a:r>
        </a:p>
      </dgm:t>
    </dgm:pt>
    <dgm:pt modelId="{23BFC29C-3E8B-4248-B653-2BA0A4CB7553}" type="parTrans" cxnId="{05835CE1-C082-467B-8925-77F10A891232}">
      <dgm:prSet/>
      <dgm:spPr/>
      <dgm:t>
        <a:bodyPr/>
        <a:lstStyle/>
        <a:p>
          <a:endParaRPr lang="de-DE" sz="1400"/>
        </a:p>
      </dgm:t>
    </dgm:pt>
    <dgm:pt modelId="{856CD322-0B41-4FA6-9B03-A1B0CD71531D}" type="sibTrans" cxnId="{05835CE1-C082-467B-8925-77F10A891232}">
      <dgm:prSet/>
      <dgm:spPr/>
      <dgm:t>
        <a:bodyPr/>
        <a:lstStyle/>
        <a:p>
          <a:endParaRPr lang="de-DE" sz="1400"/>
        </a:p>
      </dgm:t>
    </dgm:pt>
    <dgm:pt modelId="{0ACD02B3-B17C-436D-90B9-2A94A4C6A4A1}" type="pres">
      <dgm:prSet presAssocID="{92E62F62-E3E4-43E1-A00B-A5D23110B552}" presName="Name0" presStyleCnt="0">
        <dgm:presLayoutVars>
          <dgm:dir/>
          <dgm:resizeHandles val="exact"/>
        </dgm:presLayoutVars>
      </dgm:prSet>
      <dgm:spPr/>
    </dgm:pt>
    <dgm:pt modelId="{C0029C3B-5300-4573-8781-64BB9CAAFCDE}" type="pres">
      <dgm:prSet presAssocID="{5635AF66-AB99-4468-83FE-C0103E660087}" presName="node" presStyleLbl="node1" presStyleIdx="0" presStyleCnt="5">
        <dgm:presLayoutVars>
          <dgm:bulletEnabled val="1"/>
        </dgm:presLayoutVars>
      </dgm:prSet>
      <dgm:spPr/>
    </dgm:pt>
    <dgm:pt modelId="{9DF5818F-DAFA-4629-9F25-33C7F675E4CA}" type="pres">
      <dgm:prSet presAssocID="{729BF653-D0E1-496A-80B1-BAAF161CBE06}" presName="sibTrans" presStyleLbl="sibTrans2D1" presStyleIdx="0" presStyleCnt="4"/>
      <dgm:spPr/>
    </dgm:pt>
    <dgm:pt modelId="{9C1C0E99-73B7-4205-8A4E-50D30900CE9D}" type="pres">
      <dgm:prSet presAssocID="{729BF653-D0E1-496A-80B1-BAAF161CBE06}" presName="connectorText" presStyleLbl="sibTrans2D1" presStyleIdx="0" presStyleCnt="4"/>
      <dgm:spPr/>
    </dgm:pt>
    <dgm:pt modelId="{F531C115-3C17-4531-BB0A-4BC9B9044CED}" type="pres">
      <dgm:prSet presAssocID="{E3D77DF7-9902-4F78-BC4D-184B33289D69}" presName="node" presStyleLbl="node1" presStyleIdx="1" presStyleCnt="5" custLinFactNeighborX="-4715" custLinFactNeighborY="6436">
        <dgm:presLayoutVars>
          <dgm:bulletEnabled val="1"/>
        </dgm:presLayoutVars>
      </dgm:prSet>
      <dgm:spPr/>
    </dgm:pt>
    <dgm:pt modelId="{76BE2FD5-EDA2-4E4D-B15E-F186F0ACACB2}" type="pres">
      <dgm:prSet presAssocID="{B9D74360-8F9A-468B-9C45-ED1B5F0CA549}" presName="sibTrans" presStyleLbl="sibTrans2D1" presStyleIdx="1" presStyleCnt="4"/>
      <dgm:spPr/>
    </dgm:pt>
    <dgm:pt modelId="{DF38EBC6-FE99-4658-AAF8-E2F96290EF07}" type="pres">
      <dgm:prSet presAssocID="{B9D74360-8F9A-468B-9C45-ED1B5F0CA549}" presName="connectorText" presStyleLbl="sibTrans2D1" presStyleIdx="1" presStyleCnt="4"/>
      <dgm:spPr/>
    </dgm:pt>
    <dgm:pt modelId="{DE4727D1-7D44-41A0-9359-68EA7170B10F}" type="pres">
      <dgm:prSet presAssocID="{DC76C7DC-73D4-4035-A08B-D35B85F927E4}" presName="node" presStyleLbl="node1" presStyleIdx="2" presStyleCnt="5">
        <dgm:presLayoutVars>
          <dgm:bulletEnabled val="1"/>
        </dgm:presLayoutVars>
      </dgm:prSet>
      <dgm:spPr/>
    </dgm:pt>
    <dgm:pt modelId="{78AE21AE-2145-4639-93AE-0A5A7E95F83C}" type="pres">
      <dgm:prSet presAssocID="{7F8E4978-6105-46FD-A52C-32A2B28991A7}" presName="sibTrans" presStyleLbl="sibTrans2D1" presStyleIdx="2" presStyleCnt="4"/>
      <dgm:spPr/>
    </dgm:pt>
    <dgm:pt modelId="{FEC481E9-00D0-4C22-B436-AC50A8518FA7}" type="pres">
      <dgm:prSet presAssocID="{7F8E4978-6105-46FD-A52C-32A2B28991A7}" presName="connectorText" presStyleLbl="sibTrans2D1" presStyleIdx="2" presStyleCnt="4"/>
      <dgm:spPr/>
    </dgm:pt>
    <dgm:pt modelId="{53DC30D8-3DB5-4EC3-AB98-897BBCB1A9FB}" type="pres">
      <dgm:prSet presAssocID="{5A34902B-7CCD-4F1E-B6F8-85872B8CCBAB}" presName="node" presStyleLbl="node1" presStyleIdx="3" presStyleCnt="5">
        <dgm:presLayoutVars>
          <dgm:bulletEnabled val="1"/>
        </dgm:presLayoutVars>
      </dgm:prSet>
      <dgm:spPr/>
    </dgm:pt>
    <dgm:pt modelId="{2B92917F-910F-434D-ADB9-57D32811CFF3}" type="pres">
      <dgm:prSet presAssocID="{92F8EB56-708D-4944-BDD5-52BA86DB571A}" presName="sibTrans" presStyleLbl="sibTrans2D1" presStyleIdx="3" presStyleCnt="4"/>
      <dgm:spPr/>
    </dgm:pt>
    <dgm:pt modelId="{8E6E5CE1-273F-4A7A-AE4E-55B0D02B229A}" type="pres">
      <dgm:prSet presAssocID="{92F8EB56-708D-4944-BDD5-52BA86DB571A}" presName="connectorText" presStyleLbl="sibTrans2D1" presStyleIdx="3" presStyleCnt="4"/>
      <dgm:spPr/>
    </dgm:pt>
    <dgm:pt modelId="{EB36CA2C-B533-4480-A2F9-8E296B01FA42}" type="pres">
      <dgm:prSet presAssocID="{3922A9EA-CDD6-4257-A39F-03B6BB3036D1}" presName="node" presStyleLbl="node1" presStyleIdx="4" presStyleCnt="5" custLinFactNeighborX="-7420">
        <dgm:presLayoutVars>
          <dgm:bulletEnabled val="1"/>
        </dgm:presLayoutVars>
      </dgm:prSet>
      <dgm:spPr/>
    </dgm:pt>
  </dgm:ptLst>
  <dgm:cxnLst>
    <dgm:cxn modelId="{2D764C2C-D66E-4944-820A-EC01F2D3BB91}" type="presOf" srcId="{B9D74360-8F9A-468B-9C45-ED1B5F0CA549}" destId="{DF38EBC6-FE99-4658-AAF8-E2F96290EF07}" srcOrd="1" destOrd="0" presId="urn:microsoft.com/office/officeart/2005/8/layout/process1"/>
    <dgm:cxn modelId="{CAD27439-5535-4473-AF11-CE68F1B81F78}" srcId="{92E62F62-E3E4-43E1-A00B-A5D23110B552}" destId="{DC76C7DC-73D4-4035-A08B-D35B85F927E4}" srcOrd="2" destOrd="0" parTransId="{6E97C232-6F5A-4FA2-A8FA-1AFD6BC413FE}" sibTransId="{7F8E4978-6105-46FD-A52C-32A2B28991A7}"/>
    <dgm:cxn modelId="{4627534E-25BA-444C-ACB2-0AC01657A23E}" srcId="{92E62F62-E3E4-43E1-A00B-A5D23110B552}" destId="{5635AF66-AB99-4468-83FE-C0103E660087}" srcOrd="0" destOrd="0" parTransId="{E093900E-6AB5-41BF-8D15-D9C1A0E36671}" sibTransId="{729BF653-D0E1-496A-80B1-BAAF161CBE06}"/>
    <dgm:cxn modelId="{F99BDE6B-F4E1-4D99-AE13-43554770FCF4}" type="presOf" srcId="{729BF653-D0E1-496A-80B1-BAAF161CBE06}" destId="{9C1C0E99-73B7-4205-8A4E-50D30900CE9D}" srcOrd="1" destOrd="0" presId="urn:microsoft.com/office/officeart/2005/8/layout/process1"/>
    <dgm:cxn modelId="{F68F7C78-876D-4E52-8B80-F64EC59DB680}" type="presOf" srcId="{92F8EB56-708D-4944-BDD5-52BA86DB571A}" destId="{8E6E5CE1-273F-4A7A-AE4E-55B0D02B229A}" srcOrd="1" destOrd="0" presId="urn:microsoft.com/office/officeart/2005/8/layout/process1"/>
    <dgm:cxn modelId="{9F8AA780-761C-4821-83BB-6A59826A8D02}" type="presOf" srcId="{5A34902B-7CCD-4F1E-B6F8-85872B8CCBAB}" destId="{53DC30D8-3DB5-4EC3-AB98-897BBCB1A9FB}" srcOrd="0" destOrd="0" presId="urn:microsoft.com/office/officeart/2005/8/layout/process1"/>
    <dgm:cxn modelId="{0382A980-89AF-41DE-9ED1-5853BB4FE44A}" type="presOf" srcId="{7F8E4978-6105-46FD-A52C-32A2B28991A7}" destId="{78AE21AE-2145-4639-93AE-0A5A7E95F83C}" srcOrd="0" destOrd="0" presId="urn:microsoft.com/office/officeart/2005/8/layout/process1"/>
    <dgm:cxn modelId="{1EAC7582-A5ED-4AF4-A1CC-52B0AB1C9ED5}" type="presOf" srcId="{5635AF66-AB99-4468-83FE-C0103E660087}" destId="{C0029C3B-5300-4573-8781-64BB9CAAFCDE}" srcOrd="0" destOrd="0" presId="urn:microsoft.com/office/officeart/2005/8/layout/process1"/>
    <dgm:cxn modelId="{91E4588B-F057-4153-953C-2C50065CA588}" type="presOf" srcId="{3922A9EA-CDD6-4257-A39F-03B6BB3036D1}" destId="{EB36CA2C-B533-4480-A2F9-8E296B01FA42}" srcOrd="0" destOrd="0" presId="urn:microsoft.com/office/officeart/2005/8/layout/process1"/>
    <dgm:cxn modelId="{81B4E58B-AADF-49B9-BEE6-62EAA69DB7F0}" type="presOf" srcId="{DC76C7DC-73D4-4035-A08B-D35B85F927E4}" destId="{DE4727D1-7D44-41A0-9359-68EA7170B10F}" srcOrd="0" destOrd="0" presId="urn:microsoft.com/office/officeart/2005/8/layout/process1"/>
    <dgm:cxn modelId="{4A0F9DAA-D080-4D06-836F-0B680BB974FF}" type="presOf" srcId="{92F8EB56-708D-4944-BDD5-52BA86DB571A}" destId="{2B92917F-910F-434D-ADB9-57D32811CFF3}" srcOrd="0" destOrd="0" presId="urn:microsoft.com/office/officeart/2005/8/layout/process1"/>
    <dgm:cxn modelId="{10455DCA-EEC9-4538-9784-78057C66D76B}" type="presOf" srcId="{B9D74360-8F9A-468B-9C45-ED1B5F0CA549}" destId="{76BE2FD5-EDA2-4E4D-B15E-F186F0ACACB2}" srcOrd="0" destOrd="0" presId="urn:microsoft.com/office/officeart/2005/8/layout/process1"/>
    <dgm:cxn modelId="{5BB6A6CA-4EA4-428E-BB7E-2F4918933DB4}" type="presOf" srcId="{7F8E4978-6105-46FD-A52C-32A2B28991A7}" destId="{FEC481E9-00D0-4C22-B436-AC50A8518FA7}" srcOrd="1" destOrd="0" presId="urn:microsoft.com/office/officeart/2005/8/layout/process1"/>
    <dgm:cxn modelId="{3F4EAFD3-DEAC-41E9-8429-13367BB13828}" type="presOf" srcId="{729BF653-D0E1-496A-80B1-BAAF161CBE06}" destId="{9DF5818F-DAFA-4629-9F25-33C7F675E4CA}" srcOrd="0" destOrd="0" presId="urn:microsoft.com/office/officeart/2005/8/layout/process1"/>
    <dgm:cxn modelId="{3A2E92D5-6742-43BA-B636-8A71B2D44097}" type="presOf" srcId="{92E62F62-E3E4-43E1-A00B-A5D23110B552}" destId="{0ACD02B3-B17C-436D-90B9-2A94A4C6A4A1}" srcOrd="0" destOrd="0" presId="urn:microsoft.com/office/officeart/2005/8/layout/process1"/>
    <dgm:cxn modelId="{EB16CFD6-6759-46FE-AC08-A7800006434E}" type="presOf" srcId="{E3D77DF7-9902-4F78-BC4D-184B33289D69}" destId="{F531C115-3C17-4531-BB0A-4BC9B9044CED}" srcOrd="0" destOrd="0" presId="urn:microsoft.com/office/officeart/2005/8/layout/process1"/>
    <dgm:cxn modelId="{682B94DD-5EBC-4BA0-8738-63914C71DAA9}" srcId="{92E62F62-E3E4-43E1-A00B-A5D23110B552}" destId="{E3D77DF7-9902-4F78-BC4D-184B33289D69}" srcOrd="1" destOrd="0" parTransId="{68B7BCD1-2D28-4412-AAA5-1BEA5406DAFF}" sibTransId="{B9D74360-8F9A-468B-9C45-ED1B5F0CA549}"/>
    <dgm:cxn modelId="{05835CE1-C082-467B-8925-77F10A891232}" srcId="{92E62F62-E3E4-43E1-A00B-A5D23110B552}" destId="{3922A9EA-CDD6-4257-A39F-03B6BB3036D1}" srcOrd="4" destOrd="0" parTransId="{23BFC29C-3E8B-4248-B653-2BA0A4CB7553}" sibTransId="{856CD322-0B41-4FA6-9B03-A1B0CD71531D}"/>
    <dgm:cxn modelId="{0585E3F3-D182-491E-B519-138A8EFE9BDB}" srcId="{92E62F62-E3E4-43E1-A00B-A5D23110B552}" destId="{5A34902B-7CCD-4F1E-B6F8-85872B8CCBAB}" srcOrd="3" destOrd="0" parTransId="{7FDD2298-59C3-433B-AA2A-1A36250EE871}" sibTransId="{92F8EB56-708D-4944-BDD5-52BA86DB571A}"/>
    <dgm:cxn modelId="{CCF58BAB-2481-4413-9A26-87B590F0E5D6}" type="presParOf" srcId="{0ACD02B3-B17C-436D-90B9-2A94A4C6A4A1}" destId="{C0029C3B-5300-4573-8781-64BB9CAAFCDE}" srcOrd="0" destOrd="0" presId="urn:microsoft.com/office/officeart/2005/8/layout/process1"/>
    <dgm:cxn modelId="{E2E328E2-E7B8-438E-B01C-5DFF7E887CDA}" type="presParOf" srcId="{0ACD02B3-B17C-436D-90B9-2A94A4C6A4A1}" destId="{9DF5818F-DAFA-4629-9F25-33C7F675E4CA}" srcOrd="1" destOrd="0" presId="urn:microsoft.com/office/officeart/2005/8/layout/process1"/>
    <dgm:cxn modelId="{BFFCBC40-026E-400B-8D47-3FB66584483D}" type="presParOf" srcId="{9DF5818F-DAFA-4629-9F25-33C7F675E4CA}" destId="{9C1C0E99-73B7-4205-8A4E-50D30900CE9D}" srcOrd="0" destOrd="0" presId="urn:microsoft.com/office/officeart/2005/8/layout/process1"/>
    <dgm:cxn modelId="{8E13D7AF-5616-456C-BEDB-67AAE382A90B}" type="presParOf" srcId="{0ACD02B3-B17C-436D-90B9-2A94A4C6A4A1}" destId="{F531C115-3C17-4531-BB0A-4BC9B9044CED}" srcOrd="2" destOrd="0" presId="urn:microsoft.com/office/officeart/2005/8/layout/process1"/>
    <dgm:cxn modelId="{9FDA79E1-112F-440B-B057-BBF46EE106BB}" type="presParOf" srcId="{0ACD02B3-B17C-436D-90B9-2A94A4C6A4A1}" destId="{76BE2FD5-EDA2-4E4D-B15E-F186F0ACACB2}" srcOrd="3" destOrd="0" presId="urn:microsoft.com/office/officeart/2005/8/layout/process1"/>
    <dgm:cxn modelId="{55CBD8C4-8EF8-42AD-956B-280C43AFC27A}" type="presParOf" srcId="{76BE2FD5-EDA2-4E4D-B15E-F186F0ACACB2}" destId="{DF38EBC6-FE99-4658-AAF8-E2F96290EF07}" srcOrd="0" destOrd="0" presId="urn:microsoft.com/office/officeart/2005/8/layout/process1"/>
    <dgm:cxn modelId="{DE069A20-0EC8-4428-8B10-3C48C68065A8}" type="presParOf" srcId="{0ACD02B3-B17C-436D-90B9-2A94A4C6A4A1}" destId="{DE4727D1-7D44-41A0-9359-68EA7170B10F}" srcOrd="4" destOrd="0" presId="urn:microsoft.com/office/officeart/2005/8/layout/process1"/>
    <dgm:cxn modelId="{3A53896E-9026-43D9-8AA6-14895BDAA9C7}" type="presParOf" srcId="{0ACD02B3-B17C-436D-90B9-2A94A4C6A4A1}" destId="{78AE21AE-2145-4639-93AE-0A5A7E95F83C}" srcOrd="5" destOrd="0" presId="urn:microsoft.com/office/officeart/2005/8/layout/process1"/>
    <dgm:cxn modelId="{DE5EF9B5-A16E-4AB2-8911-411533552B60}" type="presParOf" srcId="{78AE21AE-2145-4639-93AE-0A5A7E95F83C}" destId="{FEC481E9-00D0-4C22-B436-AC50A8518FA7}" srcOrd="0" destOrd="0" presId="urn:microsoft.com/office/officeart/2005/8/layout/process1"/>
    <dgm:cxn modelId="{E0EDC4B0-2B62-4A87-BF3B-7BAAC9E904DF}" type="presParOf" srcId="{0ACD02B3-B17C-436D-90B9-2A94A4C6A4A1}" destId="{53DC30D8-3DB5-4EC3-AB98-897BBCB1A9FB}" srcOrd="6" destOrd="0" presId="urn:microsoft.com/office/officeart/2005/8/layout/process1"/>
    <dgm:cxn modelId="{7B8BDF37-4DE6-4966-906A-85BB6D5045B4}" type="presParOf" srcId="{0ACD02B3-B17C-436D-90B9-2A94A4C6A4A1}" destId="{2B92917F-910F-434D-ADB9-57D32811CFF3}" srcOrd="7" destOrd="0" presId="urn:microsoft.com/office/officeart/2005/8/layout/process1"/>
    <dgm:cxn modelId="{6E0FA188-1864-4907-9ED7-90685EF3BF84}" type="presParOf" srcId="{2B92917F-910F-434D-ADB9-57D32811CFF3}" destId="{8E6E5CE1-273F-4A7A-AE4E-55B0D02B229A}" srcOrd="0" destOrd="0" presId="urn:microsoft.com/office/officeart/2005/8/layout/process1"/>
    <dgm:cxn modelId="{6EF8343D-8783-4D22-A8EB-BBF26672B783}" type="presParOf" srcId="{0ACD02B3-B17C-436D-90B9-2A94A4C6A4A1}" destId="{EB36CA2C-B533-4480-A2F9-8E296B01FA4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5281BBE-118D-41F0-B865-AB8168D4692E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E21AC32-6555-48FC-986A-37A092DCFF22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Rahmenbedingungen im Betrieb</a:t>
          </a:r>
        </a:p>
      </dgm:t>
    </dgm:pt>
    <dgm:pt modelId="{09F8CB31-E5BB-482D-A3A7-49AC5DB039BF}" type="parTrans" cxnId="{E22DB97D-185D-4692-8C2D-22C2B45E9418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6D9EFA5F-5DB6-4168-874B-C01F04271A9D}" type="sibTrans" cxnId="{E22DB97D-185D-4692-8C2D-22C2B45E9418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FF380154-71E4-4A6E-A78D-DD4935225A8E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Herausfinden, wer die Liste erstellt!</a:t>
          </a:r>
        </a:p>
      </dgm:t>
    </dgm:pt>
    <dgm:pt modelId="{90BE759E-C3AD-483C-B68C-5D7EFCDA8D3E}" type="parTrans" cxnId="{0CE002CE-999F-4FA2-9B5D-D2243214F3C5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C3213320-B9EB-4085-B899-DDBB531EC2F2}" type="sibTrans" cxnId="{0CE002CE-999F-4FA2-9B5D-D2243214F3C5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FB23DCB6-37A3-4FAC-820C-30493E399C98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Interesse bekunden!</a:t>
          </a:r>
        </a:p>
      </dgm:t>
    </dgm:pt>
    <dgm:pt modelId="{AFD931CF-087F-485B-ADD8-CF280EC15B3E}" type="parTrans" cxnId="{D38A924C-1616-4DF6-96A7-D88DA99DEC3D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E1C5E032-0EDD-4ABF-8F26-D09092F55D34}" type="sibTrans" cxnId="{D38A924C-1616-4DF6-96A7-D88DA99DEC3D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65F618EB-7F8B-45EF-8C9D-1800CDDA21E0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Engagement im Vorfeld</a:t>
          </a:r>
        </a:p>
      </dgm:t>
    </dgm:pt>
    <dgm:pt modelId="{515EDDC5-2AB1-4533-A690-1665763442B6}" type="parTrans" cxnId="{B5E7A135-4893-4AE4-9D54-C1AF3BAD6C7F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E0D397B2-A70C-476E-A85C-41E3AC6F0153}" type="sibTrans" cxnId="{B5E7A135-4893-4AE4-9D54-C1AF3BAD6C7F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B7846648-713A-4405-B7AE-692197698F76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Engagement während der Wahl</a:t>
          </a:r>
        </a:p>
      </dgm:t>
    </dgm:pt>
    <dgm:pt modelId="{38FE0861-9FE6-4EB4-B99B-CE94A9FC0701}" type="parTrans" cxnId="{D61EECEA-6546-43F8-A71C-84914E3768F3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DCE1C622-CB82-4B66-A8E1-EAB679322A45}" type="sibTrans" cxnId="{D61EECEA-6546-43F8-A71C-84914E3768F3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8FE4B0B3-E14E-44EA-A7DA-50CC325A3FDE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Stützunterschriften sammeln</a:t>
          </a:r>
        </a:p>
      </dgm:t>
    </dgm:pt>
    <dgm:pt modelId="{B63B98DF-79F6-4F6E-A9D1-BECFF832C937}" type="parTrans" cxnId="{800FE022-57DD-48B9-9852-F7B0E1327168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D2358AC7-F2DC-42CF-A919-4BFC204B3680}" type="sibTrans" cxnId="{800FE022-57DD-48B9-9852-F7B0E1327168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C8BE4F39-B64B-4D90-8460-8032B01FEBDB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Wahlhelferin</a:t>
          </a:r>
        </a:p>
      </dgm:t>
    </dgm:pt>
    <dgm:pt modelId="{F010C68D-3F9A-4B24-9373-B6E7F39575BF}" type="parTrans" cxnId="{EEBBE6F5-336F-4616-BC7A-D3952BB07D27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A0503480-03AB-4D3C-87F8-A9840D5EECB5}" type="sibTrans" cxnId="{EEBBE6F5-336F-4616-BC7A-D3952BB07D27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1A4AF442-F561-4758-B8D4-74886A732AB2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Vertrauensleute</a:t>
          </a:r>
        </a:p>
      </dgm:t>
    </dgm:pt>
    <dgm:pt modelId="{FD255959-C68D-4B51-8521-07E9D07D4F8D}" type="parTrans" cxnId="{B0A32764-869C-4F97-A2AF-8CA7524C1B75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5BD9FDDA-CFD7-4F9E-8558-159E00AA7461}" type="sibTrans" cxnId="{B0A32764-869C-4F97-A2AF-8CA7524C1B75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9079258B-2DBE-44C0-ACAE-2758ED06502A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IG BCE Frauenausschuss</a:t>
          </a:r>
        </a:p>
      </dgm:t>
    </dgm:pt>
    <dgm:pt modelId="{6ECF40FD-23CC-4C6B-8A73-3F34CC6C2E73}" type="parTrans" cxnId="{A552765B-8DE5-4A24-ADB5-F00C6C594245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9E341FD9-49D5-4466-A6FE-9438FE7EC624}" type="sibTrans" cxnId="{A552765B-8DE5-4A24-ADB5-F00C6C594245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022C5207-2715-45FA-9132-7412975E3AC7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Vertrauensleute</a:t>
          </a:r>
        </a:p>
      </dgm:t>
    </dgm:pt>
    <dgm:pt modelId="{CBD280BB-B97F-4666-9F8E-920C9FE180A2}" type="parTrans" cxnId="{911DD333-DC6E-4457-AA61-8474EBD9C1A5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70F8BFA5-4FC4-4528-A820-A789AEDCAB1E}" type="sibTrans" cxnId="{911DD333-DC6E-4457-AA61-8474EBD9C1A5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518B426A-4181-4058-AABC-31B8240B843B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Betriebsrat</a:t>
          </a:r>
        </a:p>
      </dgm:t>
    </dgm:pt>
    <dgm:pt modelId="{3FE4E945-F781-45AB-8B59-DADBB93E1CF6}" type="parTrans" cxnId="{0283079A-881B-4F43-AF83-B6EC872AAB60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BEB51E76-EA3C-4A21-ABC9-55DE0FB02C94}" type="sibTrans" cxnId="{0283079A-881B-4F43-AF83-B6EC872AAB60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D22B1847-342B-42DC-A642-D724F0E1B81A}">
      <dgm:prSet phldrT="[Text]"/>
      <dgm:spPr/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Mitglieder der IG BCE</a:t>
          </a:r>
        </a:p>
      </dgm:t>
    </dgm:pt>
    <dgm:pt modelId="{6D312473-47A3-4E32-9B2C-6B195CF66AAB}" type="parTrans" cxnId="{88E4B6C4-7CAF-4838-8CF4-7F1465347B4E}">
      <dgm:prSet/>
      <dgm:spPr>
        <a:ln>
          <a:solidFill>
            <a:srgbClr val="B2C824"/>
          </a:solidFill>
        </a:ln>
      </dgm:spPr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AD75E757-1C1E-44D3-9F11-D33A053CEC7B}" type="sibTrans" cxnId="{88E4B6C4-7CAF-4838-8CF4-7F1465347B4E}">
      <dgm:prSet/>
      <dgm:spPr/>
      <dgm:t>
        <a:bodyPr/>
        <a:lstStyle/>
        <a:p>
          <a:endParaRPr lang="de-DE">
            <a:latin typeface="TheSans C4s Plain" panose="020B0502050302020203" pitchFamily="34" charset="0"/>
          </a:endParaRPr>
        </a:p>
      </dgm:t>
    </dgm:pt>
    <dgm:pt modelId="{6DBD5A75-D4AB-45E6-A07E-93646B7D76AF}" type="pres">
      <dgm:prSet presAssocID="{C5281BBE-118D-41F0-B865-AB8168D4692E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7537872-5CBD-4508-B637-091CD1A8F262}" type="pres">
      <dgm:prSet presAssocID="{CE21AC32-6555-48FC-986A-37A092DCFF22}" presName="hierRoot1" presStyleCnt="0">
        <dgm:presLayoutVars>
          <dgm:hierBranch val="init"/>
        </dgm:presLayoutVars>
      </dgm:prSet>
      <dgm:spPr/>
    </dgm:pt>
    <dgm:pt modelId="{5737E68A-FB1E-4F2A-A169-ECCB067C2FD8}" type="pres">
      <dgm:prSet presAssocID="{CE21AC32-6555-48FC-986A-37A092DCFF22}" presName="rootComposite1" presStyleCnt="0"/>
      <dgm:spPr/>
    </dgm:pt>
    <dgm:pt modelId="{1D358999-7E4B-47E8-82ED-784C1DC5A5E1}" type="pres">
      <dgm:prSet presAssocID="{CE21AC32-6555-48FC-986A-37A092DCFF22}" presName="rootText1" presStyleLbl="alignAcc1" presStyleIdx="0" presStyleCnt="0" custLinFactNeighborX="2383">
        <dgm:presLayoutVars>
          <dgm:chPref val="3"/>
        </dgm:presLayoutVars>
      </dgm:prSet>
      <dgm:spPr/>
    </dgm:pt>
    <dgm:pt modelId="{959F1067-51F9-4098-A828-0A76D8E653A7}" type="pres">
      <dgm:prSet presAssocID="{CE21AC32-6555-48FC-986A-37A092DCFF22}" presName="topArc1" presStyleLbl="parChTrans1D1" presStyleIdx="0" presStyleCnt="24"/>
      <dgm:spPr>
        <a:ln>
          <a:solidFill>
            <a:srgbClr val="92D050"/>
          </a:solidFill>
        </a:ln>
      </dgm:spPr>
    </dgm:pt>
    <dgm:pt modelId="{45EC10DF-84D0-402F-A705-A1E72D391516}" type="pres">
      <dgm:prSet presAssocID="{CE21AC32-6555-48FC-986A-37A092DCFF22}" presName="bottomArc1" presStyleLbl="parChTrans1D1" presStyleIdx="1" presStyleCnt="24"/>
      <dgm:spPr>
        <a:ln>
          <a:solidFill>
            <a:srgbClr val="B2C824"/>
          </a:solidFill>
        </a:ln>
      </dgm:spPr>
    </dgm:pt>
    <dgm:pt modelId="{3BB35945-E4D6-463C-9107-75F94511235C}" type="pres">
      <dgm:prSet presAssocID="{CE21AC32-6555-48FC-986A-37A092DCFF22}" presName="topConnNode1" presStyleLbl="node1" presStyleIdx="0" presStyleCnt="0"/>
      <dgm:spPr/>
    </dgm:pt>
    <dgm:pt modelId="{D9BE65F6-E086-48F6-9226-7D664EC3DEBF}" type="pres">
      <dgm:prSet presAssocID="{CE21AC32-6555-48FC-986A-37A092DCFF22}" presName="hierChild2" presStyleCnt="0"/>
      <dgm:spPr/>
    </dgm:pt>
    <dgm:pt modelId="{178263DC-F137-427E-A782-1228AA002336}" type="pres">
      <dgm:prSet presAssocID="{90BE759E-C3AD-483C-B68C-5D7EFCDA8D3E}" presName="Name28" presStyleLbl="parChTrans1D2" presStyleIdx="0" presStyleCnt="4"/>
      <dgm:spPr/>
    </dgm:pt>
    <dgm:pt modelId="{975B00B3-F172-4063-9EC7-B596451B1BF6}" type="pres">
      <dgm:prSet presAssocID="{FF380154-71E4-4A6E-A78D-DD4935225A8E}" presName="hierRoot2" presStyleCnt="0">
        <dgm:presLayoutVars>
          <dgm:hierBranch val="init"/>
        </dgm:presLayoutVars>
      </dgm:prSet>
      <dgm:spPr/>
    </dgm:pt>
    <dgm:pt modelId="{C0C012F6-1034-4285-9F78-367ED94ACB09}" type="pres">
      <dgm:prSet presAssocID="{FF380154-71E4-4A6E-A78D-DD4935225A8E}" presName="rootComposite2" presStyleCnt="0"/>
      <dgm:spPr/>
    </dgm:pt>
    <dgm:pt modelId="{9563135B-0C16-4262-B5AE-44E53A1C15CF}" type="pres">
      <dgm:prSet presAssocID="{FF380154-71E4-4A6E-A78D-DD4935225A8E}" presName="rootText2" presStyleLbl="alignAcc1" presStyleIdx="0" presStyleCnt="0" custLinFactNeighborX="2383">
        <dgm:presLayoutVars>
          <dgm:chPref val="3"/>
        </dgm:presLayoutVars>
      </dgm:prSet>
      <dgm:spPr/>
    </dgm:pt>
    <dgm:pt modelId="{AC256183-91FC-4334-9176-600F61798689}" type="pres">
      <dgm:prSet presAssocID="{FF380154-71E4-4A6E-A78D-DD4935225A8E}" presName="topArc2" presStyleLbl="parChTrans1D1" presStyleIdx="2" presStyleCnt="24"/>
      <dgm:spPr>
        <a:ln>
          <a:solidFill>
            <a:srgbClr val="B2C824"/>
          </a:solidFill>
        </a:ln>
      </dgm:spPr>
    </dgm:pt>
    <dgm:pt modelId="{537561C6-BB79-44D4-877C-9D445B52227C}" type="pres">
      <dgm:prSet presAssocID="{FF380154-71E4-4A6E-A78D-DD4935225A8E}" presName="bottomArc2" presStyleLbl="parChTrans1D1" presStyleIdx="3" presStyleCnt="24"/>
      <dgm:spPr>
        <a:ln>
          <a:solidFill>
            <a:srgbClr val="B2C824"/>
          </a:solidFill>
        </a:ln>
      </dgm:spPr>
    </dgm:pt>
    <dgm:pt modelId="{AE51DEA4-471C-412F-9D2D-581ACB7B57E2}" type="pres">
      <dgm:prSet presAssocID="{FF380154-71E4-4A6E-A78D-DD4935225A8E}" presName="topConnNode2" presStyleLbl="node2" presStyleIdx="0" presStyleCnt="0"/>
      <dgm:spPr/>
    </dgm:pt>
    <dgm:pt modelId="{FA83BDC6-6DC9-4FBA-AE66-15EDAA4F518C}" type="pres">
      <dgm:prSet presAssocID="{FF380154-71E4-4A6E-A78D-DD4935225A8E}" presName="hierChild4" presStyleCnt="0"/>
      <dgm:spPr/>
    </dgm:pt>
    <dgm:pt modelId="{23BD811A-EC1E-4896-B1B6-387C723404F7}" type="pres">
      <dgm:prSet presAssocID="{CBD280BB-B97F-4666-9F8E-920C9FE180A2}" presName="Name28" presStyleLbl="parChTrans1D3" presStyleIdx="0" presStyleCnt="7"/>
      <dgm:spPr/>
    </dgm:pt>
    <dgm:pt modelId="{29A9FCEC-3085-4DD4-976E-9324758FCC9D}" type="pres">
      <dgm:prSet presAssocID="{022C5207-2715-45FA-9132-7412975E3AC7}" presName="hierRoot2" presStyleCnt="0">
        <dgm:presLayoutVars>
          <dgm:hierBranch val="init"/>
        </dgm:presLayoutVars>
      </dgm:prSet>
      <dgm:spPr/>
    </dgm:pt>
    <dgm:pt modelId="{C09D60D0-68EB-4861-BB9C-CEF6B20BF0CD}" type="pres">
      <dgm:prSet presAssocID="{022C5207-2715-45FA-9132-7412975E3AC7}" presName="rootComposite2" presStyleCnt="0"/>
      <dgm:spPr/>
    </dgm:pt>
    <dgm:pt modelId="{2EEF5F17-D000-436C-9808-FEC5070EED40}" type="pres">
      <dgm:prSet presAssocID="{022C5207-2715-45FA-9132-7412975E3AC7}" presName="rootText2" presStyleLbl="alignAcc1" presStyleIdx="0" presStyleCnt="0">
        <dgm:presLayoutVars>
          <dgm:chPref val="3"/>
        </dgm:presLayoutVars>
      </dgm:prSet>
      <dgm:spPr/>
    </dgm:pt>
    <dgm:pt modelId="{9986E5BA-F305-48B7-AFF6-506DD2E507CE}" type="pres">
      <dgm:prSet presAssocID="{022C5207-2715-45FA-9132-7412975E3AC7}" presName="topArc2" presStyleLbl="parChTrans1D1" presStyleIdx="4" presStyleCnt="24"/>
      <dgm:spPr>
        <a:ln>
          <a:solidFill>
            <a:srgbClr val="B2C824"/>
          </a:solidFill>
        </a:ln>
      </dgm:spPr>
    </dgm:pt>
    <dgm:pt modelId="{774F5BE4-E687-4D18-97B3-097BFCB1FA77}" type="pres">
      <dgm:prSet presAssocID="{022C5207-2715-45FA-9132-7412975E3AC7}" presName="bottomArc2" presStyleLbl="parChTrans1D1" presStyleIdx="5" presStyleCnt="24"/>
      <dgm:spPr>
        <a:ln>
          <a:solidFill>
            <a:srgbClr val="B2C824"/>
          </a:solidFill>
        </a:ln>
      </dgm:spPr>
    </dgm:pt>
    <dgm:pt modelId="{470D5C34-2A42-4BCB-B7A1-359AE4AE4160}" type="pres">
      <dgm:prSet presAssocID="{022C5207-2715-45FA-9132-7412975E3AC7}" presName="topConnNode2" presStyleLbl="node3" presStyleIdx="0" presStyleCnt="0"/>
      <dgm:spPr/>
    </dgm:pt>
    <dgm:pt modelId="{2B7EE5BC-F791-4599-997E-EE8B2145E271}" type="pres">
      <dgm:prSet presAssocID="{022C5207-2715-45FA-9132-7412975E3AC7}" presName="hierChild4" presStyleCnt="0"/>
      <dgm:spPr/>
    </dgm:pt>
    <dgm:pt modelId="{9AF18ABD-AF90-4C9C-8413-EC7A4CAD2FD8}" type="pres">
      <dgm:prSet presAssocID="{022C5207-2715-45FA-9132-7412975E3AC7}" presName="hierChild5" presStyleCnt="0"/>
      <dgm:spPr/>
    </dgm:pt>
    <dgm:pt modelId="{5C986254-9D60-4F96-9CEA-B4AFFE552544}" type="pres">
      <dgm:prSet presAssocID="{3FE4E945-F781-45AB-8B59-DADBB93E1CF6}" presName="Name28" presStyleLbl="parChTrans1D3" presStyleIdx="1" presStyleCnt="7"/>
      <dgm:spPr/>
    </dgm:pt>
    <dgm:pt modelId="{99867428-AF50-43E9-9EA9-15C17987C7B8}" type="pres">
      <dgm:prSet presAssocID="{518B426A-4181-4058-AABC-31B8240B843B}" presName="hierRoot2" presStyleCnt="0">
        <dgm:presLayoutVars>
          <dgm:hierBranch val="init"/>
        </dgm:presLayoutVars>
      </dgm:prSet>
      <dgm:spPr/>
    </dgm:pt>
    <dgm:pt modelId="{72F79D38-F7AA-46CE-AAFC-486E9A15A077}" type="pres">
      <dgm:prSet presAssocID="{518B426A-4181-4058-AABC-31B8240B843B}" presName="rootComposite2" presStyleCnt="0"/>
      <dgm:spPr/>
    </dgm:pt>
    <dgm:pt modelId="{731294A8-9E43-4D00-AE64-E6DFA46E3D1B}" type="pres">
      <dgm:prSet presAssocID="{518B426A-4181-4058-AABC-31B8240B843B}" presName="rootText2" presStyleLbl="alignAcc1" presStyleIdx="0" presStyleCnt="0">
        <dgm:presLayoutVars>
          <dgm:chPref val="3"/>
        </dgm:presLayoutVars>
      </dgm:prSet>
      <dgm:spPr/>
    </dgm:pt>
    <dgm:pt modelId="{F0835AF2-3F2C-48C1-B1F8-6AB15D26F869}" type="pres">
      <dgm:prSet presAssocID="{518B426A-4181-4058-AABC-31B8240B843B}" presName="topArc2" presStyleLbl="parChTrans1D1" presStyleIdx="6" presStyleCnt="24"/>
      <dgm:spPr>
        <a:ln>
          <a:solidFill>
            <a:srgbClr val="B2C824"/>
          </a:solidFill>
        </a:ln>
      </dgm:spPr>
    </dgm:pt>
    <dgm:pt modelId="{62EA4404-F529-4BB1-A7C9-5AD47C2B6ACF}" type="pres">
      <dgm:prSet presAssocID="{518B426A-4181-4058-AABC-31B8240B843B}" presName="bottomArc2" presStyleLbl="parChTrans1D1" presStyleIdx="7" presStyleCnt="24"/>
      <dgm:spPr>
        <a:ln>
          <a:solidFill>
            <a:srgbClr val="B2C824"/>
          </a:solidFill>
        </a:ln>
      </dgm:spPr>
    </dgm:pt>
    <dgm:pt modelId="{1D96339E-E1F3-4944-877D-805E6248B057}" type="pres">
      <dgm:prSet presAssocID="{518B426A-4181-4058-AABC-31B8240B843B}" presName="topConnNode2" presStyleLbl="node3" presStyleIdx="0" presStyleCnt="0"/>
      <dgm:spPr/>
    </dgm:pt>
    <dgm:pt modelId="{A618CC5A-FD56-4DCF-8C55-AF570B3D5781}" type="pres">
      <dgm:prSet presAssocID="{518B426A-4181-4058-AABC-31B8240B843B}" presName="hierChild4" presStyleCnt="0"/>
      <dgm:spPr/>
    </dgm:pt>
    <dgm:pt modelId="{1216D3FC-2D35-4BE3-8972-DCE033B86B4B}" type="pres">
      <dgm:prSet presAssocID="{518B426A-4181-4058-AABC-31B8240B843B}" presName="hierChild5" presStyleCnt="0"/>
      <dgm:spPr/>
    </dgm:pt>
    <dgm:pt modelId="{6114EF73-C4D5-4BA3-8843-07EC94E23512}" type="pres">
      <dgm:prSet presAssocID="{6D312473-47A3-4E32-9B2C-6B195CF66AAB}" presName="Name28" presStyleLbl="parChTrans1D3" presStyleIdx="2" presStyleCnt="7"/>
      <dgm:spPr/>
    </dgm:pt>
    <dgm:pt modelId="{2D31A277-DD2A-4814-AD38-38AF89ADA399}" type="pres">
      <dgm:prSet presAssocID="{D22B1847-342B-42DC-A642-D724F0E1B81A}" presName="hierRoot2" presStyleCnt="0">
        <dgm:presLayoutVars>
          <dgm:hierBranch val="init"/>
        </dgm:presLayoutVars>
      </dgm:prSet>
      <dgm:spPr/>
    </dgm:pt>
    <dgm:pt modelId="{DD28A0B3-1573-4E3F-8DA3-E87C7E79A455}" type="pres">
      <dgm:prSet presAssocID="{D22B1847-342B-42DC-A642-D724F0E1B81A}" presName="rootComposite2" presStyleCnt="0"/>
      <dgm:spPr/>
    </dgm:pt>
    <dgm:pt modelId="{6EFBCAA0-11B4-45E9-B31F-6EA0CBDC2555}" type="pres">
      <dgm:prSet presAssocID="{D22B1847-342B-42DC-A642-D724F0E1B81A}" presName="rootText2" presStyleLbl="alignAcc1" presStyleIdx="0" presStyleCnt="0">
        <dgm:presLayoutVars>
          <dgm:chPref val="3"/>
        </dgm:presLayoutVars>
      </dgm:prSet>
      <dgm:spPr/>
    </dgm:pt>
    <dgm:pt modelId="{22E2427D-C135-4365-8CB8-2268725913F3}" type="pres">
      <dgm:prSet presAssocID="{D22B1847-342B-42DC-A642-D724F0E1B81A}" presName="topArc2" presStyleLbl="parChTrans1D1" presStyleIdx="8" presStyleCnt="24"/>
      <dgm:spPr>
        <a:ln>
          <a:solidFill>
            <a:srgbClr val="B2C824"/>
          </a:solidFill>
        </a:ln>
      </dgm:spPr>
    </dgm:pt>
    <dgm:pt modelId="{5A8EE5AC-9C0E-49AC-AD47-046406843898}" type="pres">
      <dgm:prSet presAssocID="{D22B1847-342B-42DC-A642-D724F0E1B81A}" presName="bottomArc2" presStyleLbl="parChTrans1D1" presStyleIdx="9" presStyleCnt="24"/>
      <dgm:spPr>
        <a:ln>
          <a:solidFill>
            <a:srgbClr val="B2C824"/>
          </a:solidFill>
        </a:ln>
      </dgm:spPr>
    </dgm:pt>
    <dgm:pt modelId="{0FC84869-31A4-4D5C-AA79-C6AF950A7D12}" type="pres">
      <dgm:prSet presAssocID="{D22B1847-342B-42DC-A642-D724F0E1B81A}" presName="topConnNode2" presStyleLbl="node3" presStyleIdx="0" presStyleCnt="0"/>
      <dgm:spPr/>
    </dgm:pt>
    <dgm:pt modelId="{14D92525-C57E-49CA-AA53-82F7CAF1D622}" type="pres">
      <dgm:prSet presAssocID="{D22B1847-342B-42DC-A642-D724F0E1B81A}" presName="hierChild4" presStyleCnt="0"/>
      <dgm:spPr/>
    </dgm:pt>
    <dgm:pt modelId="{2D7E5E65-E0FC-4E32-B943-F512514AD1BF}" type="pres">
      <dgm:prSet presAssocID="{D22B1847-342B-42DC-A642-D724F0E1B81A}" presName="hierChild5" presStyleCnt="0"/>
      <dgm:spPr/>
    </dgm:pt>
    <dgm:pt modelId="{EA75CC8F-061E-4A2C-B8D3-3CA169C713D0}" type="pres">
      <dgm:prSet presAssocID="{FF380154-71E4-4A6E-A78D-DD4935225A8E}" presName="hierChild5" presStyleCnt="0"/>
      <dgm:spPr/>
    </dgm:pt>
    <dgm:pt modelId="{65817D6E-5FD7-4280-AFA6-190DA2852CFA}" type="pres">
      <dgm:prSet presAssocID="{AFD931CF-087F-485B-ADD8-CF280EC15B3E}" presName="Name28" presStyleLbl="parChTrans1D2" presStyleIdx="1" presStyleCnt="4"/>
      <dgm:spPr/>
    </dgm:pt>
    <dgm:pt modelId="{8C16696E-E561-4003-BD3C-1BC1B44877D6}" type="pres">
      <dgm:prSet presAssocID="{FB23DCB6-37A3-4FAC-820C-30493E399C98}" presName="hierRoot2" presStyleCnt="0">
        <dgm:presLayoutVars>
          <dgm:hierBranch val="init"/>
        </dgm:presLayoutVars>
      </dgm:prSet>
      <dgm:spPr/>
    </dgm:pt>
    <dgm:pt modelId="{DD46E6CA-41DB-46D8-ADBD-C989C28948D1}" type="pres">
      <dgm:prSet presAssocID="{FB23DCB6-37A3-4FAC-820C-30493E399C98}" presName="rootComposite2" presStyleCnt="0"/>
      <dgm:spPr/>
    </dgm:pt>
    <dgm:pt modelId="{0CDE15F4-10BD-4519-8EC2-E8EE1A865FE8}" type="pres">
      <dgm:prSet presAssocID="{FB23DCB6-37A3-4FAC-820C-30493E399C98}" presName="rootText2" presStyleLbl="alignAcc1" presStyleIdx="0" presStyleCnt="0">
        <dgm:presLayoutVars>
          <dgm:chPref val="3"/>
        </dgm:presLayoutVars>
      </dgm:prSet>
      <dgm:spPr/>
    </dgm:pt>
    <dgm:pt modelId="{F83AC346-A425-4C97-9930-21483A6D6FC6}" type="pres">
      <dgm:prSet presAssocID="{FB23DCB6-37A3-4FAC-820C-30493E399C98}" presName="topArc2" presStyleLbl="parChTrans1D1" presStyleIdx="10" presStyleCnt="24"/>
      <dgm:spPr>
        <a:ln>
          <a:solidFill>
            <a:srgbClr val="B2C824"/>
          </a:solidFill>
        </a:ln>
      </dgm:spPr>
    </dgm:pt>
    <dgm:pt modelId="{D26F78D8-1E6E-46B9-89FC-3786A608DE54}" type="pres">
      <dgm:prSet presAssocID="{FB23DCB6-37A3-4FAC-820C-30493E399C98}" presName="bottomArc2" presStyleLbl="parChTrans1D1" presStyleIdx="11" presStyleCnt="24"/>
      <dgm:spPr>
        <a:ln>
          <a:solidFill>
            <a:srgbClr val="B2C824"/>
          </a:solidFill>
        </a:ln>
      </dgm:spPr>
    </dgm:pt>
    <dgm:pt modelId="{102B458A-568A-4D5F-AECB-63E7E6B246AF}" type="pres">
      <dgm:prSet presAssocID="{FB23DCB6-37A3-4FAC-820C-30493E399C98}" presName="topConnNode2" presStyleLbl="node2" presStyleIdx="0" presStyleCnt="0"/>
      <dgm:spPr/>
    </dgm:pt>
    <dgm:pt modelId="{56B888D4-7C14-4FFB-806D-3961C0D73945}" type="pres">
      <dgm:prSet presAssocID="{FB23DCB6-37A3-4FAC-820C-30493E399C98}" presName="hierChild4" presStyleCnt="0"/>
      <dgm:spPr/>
    </dgm:pt>
    <dgm:pt modelId="{C40E96D9-FBA3-405A-8477-A3BCE85BED03}" type="pres">
      <dgm:prSet presAssocID="{FB23DCB6-37A3-4FAC-820C-30493E399C98}" presName="hierChild5" presStyleCnt="0"/>
      <dgm:spPr/>
    </dgm:pt>
    <dgm:pt modelId="{0C49052F-DE02-4EE0-A205-56FB5E50ED39}" type="pres">
      <dgm:prSet presAssocID="{515EDDC5-2AB1-4533-A690-1665763442B6}" presName="Name28" presStyleLbl="parChTrans1D2" presStyleIdx="2" presStyleCnt="4"/>
      <dgm:spPr/>
    </dgm:pt>
    <dgm:pt modelId="{B89359CC-9E6A-45B1-BEB3-5AFF3F877056}" type="pres">
      <dgm:prSet presAssocID="{65F618EB-7F8B-45EF-8C9D-1800CDDA21E0}" presName="hierRoot2" presStyleCnt="0">
        <dgm:presLayoutVars>
          <dgm:hierBranch val="init"/>
        </dgm:presLayoutVars>
      </dgm:prSet>
      <dgm:spPr/>
    </dgm:pt>
    <dgm:pt modelId="{5016789C-5C3E-46B7-9582-B8527A338636}" type="pres">
      <dgm:prSet presAssocID="{65F618EB-7F8B-45EF-8C9D-1800CDDA21E0}" presName="rootComposite2" presStyleCnt="0"/>
      <dgm:spPr/>
    </dgm:pt>
    <dgm:pt modelId="{ECB14760-BD3E-4D77-8464-7DE45B3558A7}" type="pres">
      <dgm:prSet presAssocID="{65F618EB-7F8B-45EF-8C9D-1800CDDA21E0}" presName="rootText2" presStyleLbl="alignAcc1" presStyleIdx="0" presStyleCnt="0">
        <dgm:presLayoutVars>
          <dgm:chPref val="3"/>
        </dgm:presLayoutVars>
      </dgm:prSet>
      <dgm:spPr/>
    </dgm:pt>
    <dgm:pt modelId="{8E682EA4-D0FB-491C-A37A-C09EFE820552}" type="pres">
      <dgm:prSet presAssocID="{65F618EB-7F8B-45EF-8C9D-1800CDDA21E0}" presName="topArc2" presStyleLbl="parChTrans1D1" presStyleIdx="12" presStyleCnt="24"/>
      <dgm:spPr>
        <a:ln>
          <a:solidFill>
            <a:srgbClr val="B2C824"/>
          </a:solidFill>
        </a:ln>
      </dgm:spPr>
    </dgm:pt>
    <dgm:pt modelId="{5846599B-FB8B-4EA4-AB9D-72AFAC7674A8}" type="pres">
      <dgm:prSet presAssocID="{65F618EB-7F8B-45EF-8C9D-1800CDDA21E0}" presName="bottomArc2" presStyleLbl="parChTrans1D1" presStyleIdx="13" presStyleCnt="24"/>
      <dgm:spPr>
        <a:ln>
          <a:solidFill>
            <a:srgbClr val="B2C824"/>
          </a:solidFill>
        </a:ln>
      </dgm:spPr>
    </dgm:pt>
    <dgm:pt modelId="{04FD6693-0845-4F29-84B9-A3460400D942}" type="pres">
      <dgm:prSet presAssocID="{65F618EB-7F8B-45EF-8C9D-1800CDDA21E0}" presName="topConnNode2" presStyleLbl="node2" presStyleIdx="0" presStyleCnt="0"/>
      <dgm:spPr/>
    </dgm:pt>
    <dgm:pt modelId="{32C5BE7D-C433-4D39-A7A4-452D8AAEB1D3}" type="pres">
      <dgm:prSet presAssocID="{65F618EB-7F8B-45EF-8C9D-1800CDDA21E0}" presName="hierChild4" presStyleCnt="0"/>
      <dgm:spPr/>
    </dgm:pt>
    <dgm:pt modelId="{B549BA5A-1BA0-49B9-8FD3-A3C114EAA38F}" type="pres">
      <dgm:prSet presAssocID="{FD255959-C68D-4B51-8521-07E9D07D4F8D}" presName="Name28" presStyleLbl="parChTrans1D3" presStyleIdx="3" presStyleCnt="7"/>
      <dgm:spPr/>
    </dgm:pt>
    <dgm:pt modelId="{65984206-629E-429C-BB4E-E6E353CC7063}" type="pres">
      <dgm:prSet presAssocID="{1A4AF442-F561-4758-B8D4-74886A732AB2}" presName="hierRoot2" presStyleCnt="0">
        <dgm:presLayoutVars>
          <dgm:hierBranch val="init"/>
        </dgm:presLayoutVars>
      </dgm:prSet>
      <dgm:spPr/>
    </dgm:pt>
    <dgm:pt modelId="{E1F2D6CD-D3A6-4A13-A132-408F3C951F4F}" type="pres">
      <dgm:prSet presAssocID="{1A4AF442-F561-4758-B8D4-74886A732AB2}" presName="rootComposite2" presStyleCnt="0"/>
      <dgm:spPr/>
    </dgm:pt>
    <dgm:pt modelId="{DB4BE0A1-CE10-4295-A30B-5D39B922A17C}" type="pres">
      <dgm:prSet presAssocID="{1A4AF442-F561-4758-B8D4-74886A732AB2}" presName="rootText2" presStyleLbl="alignAcc1" presStyleIdx="0" presStyleCnt="0">
        <dgm:presLayoutVars>
          <dgm:chPref val="3"/>
        </dgm:presLayoutVars>
      </dgm:prSet>
      <dgm:spPr/>
    </dgm:pt>
    <dgm:pt modelId="{CE540C40-1AA2-49B6-A29C-4F434ADF4E9A}" type="pres">
      <dgm:prSet presAssocID="{1A4AF442-F561-4758-B8D4-74886A732AB2}" presName="topArc2" presStyleLbl="parChTrans1D1" presStyleIdx="14" presStyleCnt="24"/>
      <dgm:spPr>
        <a:ln>
          <a:solidFill>
            <a:srgbClr val="B2C824"/>
          </a:solidFill>
        </a:ln>
      </dgm:spPr>
    </dgm:pt>
    <dgm:pt modelId="{7B0CD7C2-557E-41E3-A948-6E9F7FD66C89}" type="pres">
      <dgm:prSet presAssocID="{1A4AF442-F561-4758-B8D4-74886A732AB2}" presName="bottomArc2" presStyleLbl="parChTrans1D1" presStyleIdx="15" presStyleCnt="24"/>
      <dgm:spPr>
        <a:ln>
          <a:solidFill>
            <a:srgbClr val="B2C824"/>
          </a:solidFill>
        </a:ln>
      </dgm:spPr>
    </dgm:pt>
    <dgm:pt modelId="{01944CE8-8176-4728-B60C-E6C732C40B44}" type="pres">
      <dgm:prSet presAssocID="{1A4AF442-F561-4758-B8D4-74886A732AB2}" presName="topConnNode2" presStyleLbl="node3" presStyleIdx="0" presStyleCnt="0"/>
      <dgm:spPr/>
    </dgm:pt>
    <dgm:pt modelId="{16F7C957-EB21-4644-BA46-A0B6E605171D}" type="pres">
      <dgm:prSet presAssocID="{1A4AF442-F561-4758-B8D4-74886A732AB2}" presName="hierChild4" presStyleCnt="0"/>
      <dgm:spPr/>
    </dgm:pt>
    <dgm:pt modelId="{92B4ED38-6EF5-4666-9AA7-E333471FEAB1}" type="pres">
      <dgm:prSet presAssocID="{1A4AF442-F561-4758-B8D4-74886A732AB2}" presName="hierChild5" presStyleCnt="0"/>
      <dgm:spPr/>
    </dgm:pt>
    <dgm:pt modelId="{8D0E6E93-F403-484B-8C7C-D6EE0EB72C87}" type="pres">
      <dgm:prSet presAssocID="{6ECF40FD-23CC-4C6B-8A73-3F34CC6C2E73}" presName="Name28" presStyleLbl="parChTrans1D3" presStyleIdx="4" presStyleCnt="7"/>
      <dgm:spPr/>
    </dgm:pt>
    <dgm:pt modelId="{AC7F2FE8-8C23-4E18-B67D-DA53B9E1D730}" type="pres">
      <dgm:prSet presAssocID="{9079258B-2DBE-44C0-ACAE-2758ED06502A}" presName="hierRoot2" presStyleCnt="0">
        <dgm:presLayoutVars>
          <dgm:hierBranch val="init"/>
        </dgm:presLayoutVars>
      </dgm:prSet>
      <dgm:spPr/>
    </dgm:pt>
    <dgm:pt modelId="{7FE81D65-581F-4889-923B-9952B72254F0}" type="pres">
      <dgm:prSet presAssocID="{9079258B-2DBE-44C0-ACAE-2758ED06502A}" presName="rootComposite2" presStyleCnt="0"/>
      <dgm:spPr/>
    </dgm:pt>
    <dgm:pt modelId="{C6D8DE3D-9039-46EB-B9B6-5FC4B5F48911}" type="pres">
      <dgm:prSet presAssocID="{9079258B-2DBE-44C0-ACAE-2758ED06502A}" presName="rootText2" presStyleLbl="alignAcc1" presStyleIdx="0" presStyleCnt="0">
        <dgm:presLayoutVars>
          <dgm:chPref val="3"/>
        </dgm:presLayoutVars>
      </dgm:prSet>
      <dgm:spPr/>
    </dgm:pt>
    <dgm:pt modelId="{F87A1BB5-8357-4963-ACC9-6F60DE9BC2E4}" type="pres">
      <dgm:prSet presAssocID="{9079258B-2DBE-44C0-ACAE-2758ED06502A}" presName="topArc2" presStyleLbl="parChTrans1D1" presStyleIdx="16" presStyleCnt="24"/>
      <dgm:spPr>
        <a:ln>
          <a:solidFill>
            <a:srgbClr val="B2C824"/>
          </a:solidFill>
        </a:ln>
      </dgm:spPr>
    </dgm:pt>
    <dgm:pt modelId="{0E4E24E0-0C77-4916-B3C5-A65E9DCC7E51}" type="pres">
      <dgm:prSet presAssocID="{9079258B-2DBE-44C0-ACAE-2758ED06502A}" presName="bottomArc2" presStyleLbl="parChTrans1D1" presStyleIdx="17" presStyleCnt="24"/>
      <dgm:spPr>
        <a:ln>
          <a:solidFill>
            <a:srgbClr val="B2C824"/>
          </a:solidFill>
        </a:ln>
      </dgm:spPr>
    </dgm:pt>
    <dgm:pt modelId="{3073DCF2-304F-4F33-BAB0-5DB67F8C5D38}" type="pres">
      <dgm:prSet presAssocID="{9079258B-2DBE-44C0-ACAE-2758ED06502A}" presName="topConnNode2" presStyleLbl="node3" presStyleIdx="0" presStyleCnt="0"/>
      <dgm:spPr/>
    </dgm:pt>
    <dgm:pt modelId="{9524067A-71D8-461A-88B7-95CB43B9BBEE}" type="pres">
      <dgm:prSet presAssocID="{9079258B-2DBE-44C0-ACAE-2758ED06502A}" presName="hierChild4" presStyleCnt="0"/>
      <dgm:spPr/>
    </dgm:pt>
    <dgm:pt modelId="{B802CD46-F3BB-46F5-8A2E-08FD64E03DC6}" type="pres">
      <dgm:prSet presAssocID="{9079258B-2DBE-44C0-ACAE-2758ED06502A}" presName="hierChild5" presStyleCnt="0"/>
      <dgm:spPr/>
    </dgm:pt>
    <dgm:pt modelId="{7CC84E46-E3BE-4ABE-9652-01D5D1A5A744}" type="pres">
      <dgm:prSet presAssocID="{65F618EB-7F8B-45EF-8C9D-1800CDDA21E0}" presName="hierChild5" presStyleCnt="0"/>
      <dgm:spPr/>
    </dgm:pt>
    <dgm:pt modelId="{DC23E3AA-EF7D-4444-B12E-1642ECB3F96D}" type="pres">
      <dgm:prSet presAssocID="{38FE0861-9FE6-4EB4-B99B-CE94A9FC0701}" presName="Name28" presStyleLbl="parChTrans1D2" presStyleIdx="3" presStyleCnt="4"/>
      <dgm:spPr/>
    </dgm:pt>
    <dgm:pt modelId="{9045B717-5C9F-434E-8462-52409469E913}" type="pres">
      <dgm:prSet presAssocID="{B7846648-713A-4405-B7AE-692197698F76}" presName="hierRoot2" presStyleCnt="0">
        <dgm:presLayoutVars>
          <dgm:hierBranch val="init"/>
        </dgm:presLayoutVars>
      </dgm:prSet>
      <dgm:spPr/>
    </dgm:pt>
    <dgm:pt modelId="{B5D4CEE9-CD7F-48B4-83CF-ED3E97A6614B}" type="pres">
      <dgm:prSet presAssocID="{B7846648-713A-4405-B7AE-692197698F76}" presName="rootComposite2" presStyleCnt="0"/>
      <dgm:spPr/>
    </dgm:pt>
    <dgm:pt modelId="{F91902E1-50FB-46CC-AFD0-F95FC7C186DB}" type="pres">
      <dgm:prSet presAssocID="{B7846648-713A-4405-B7AE-692197698F76}" presName="rootText2" presStyleLbl="alignAcc1" presStyleIdx="0" presStyleCnt="0">
        <dgm:presLayoutVars>
          <dgm:chPref val="3"/>
        </dgm:presLayoutVars>
      </dgm:prSet>
      <dgm:spPr/>
    </dgm:pt>
    <dgm:pt modelId="{C7F122B2-6C7A-4D50-A629-FCA1089938B8}" type="pres">
      <dgm:prSet presAssocID="{B7846648-713A-4405-B7AE-692197698F76}" presName="topArc2" presStyleLbl="parChTrans1D1" presStyleIdx="18" presStyleCnt="24"/>
      <dgm:spPr>
        <a:ln>
          <a:solidFill>
            <a:srgbClr val="B2C824"/>
          </a:solidFill>
        </a:ln>
      </dgm:spPr>
    </dgm:pt>
    <dgm:pt modelId="{FA347F66-7FB5-4E01-BB7C-C96AEBA71AE4}" type="pres">
      <dgm:prSet presAssocID="{B7846648-713A-4405-B7AE-692197698F76}" presName="bottomArc2" presStyleLbl="parChTrans1D1" presStyleIdx="19" presStyleCnt="24"/>
      <dgm:spPr>
        <a:ln>
          <a:solidFill>
            <a:srgbClr val="B2C824"/>
          </a:solidFill>
        </a:ln>
      </dgm:spPr>
    </dgm:pt>
    <dgm:pt modelId="{3EF36FBE-8EB2-4337-888C-5EFE2F6AA906}" type="pres">
      <dgm:prSet presAssocID="{B7846648-713A-4405-B7AE-692197698F76}" presName="topConnNode2" presStyleLbl="node2" presStyleIdx="0" presStyleCnt="0"/>
      <dgm:spPr/>
    </dgm:pt>
    <dgm:pt modelId="{04C64050-EB0E-4516-979E-DC4C707E6589}" type="pres">
      <dgm:prSet presAssocID="{B7846648-713A-4405-B7AE-692197698F76}" presName="hierChild4" presStyleCnt="0"/>
      <dgm:spPr/>
    </dgm:pt>
    <dgm:pt modelId="{7FD30DA4-174B-4657-9E68-4DCAB43BBD0A}" type="pres">
      <dgm:prSet presAssocID="{B63B98DF-79F6-4F6E-A9D1-BECFF832C937}" presName="Name28" presStyleLbl="parChTrans1D3" presStyleIdx="5" presStyleCnt="7"/>
      <dgm:spPr/>
    </dgm:pt>
    <dgm:pt modelId="{07AC9D31-BA2F-4750-BA62-026268D2F228}" type="pres">
      <dgm:prSet presAssocID="{8FE4B0B3-E14E-44EA-A7DA-50CC325A3FDE}" presName="hierRoot2" presStyleCnt="0">
        <dgm:presLayoutVars>
          <dgm:hierBranch val="init"/>
        </dgm:presLayoutVars>
      </dgm:prSet>
      <dgm:spPr/>
    </dgm:pt>
    <dgm:pt modelId="{6C50F415-75C8-4B23-A126-77E956F5E7E5}" type="pres">
      <dgm:prSet presAssocID="{8FE4B0B3-E14E-44EA-A7DA-50CC325A3FDE}" presName="rootComposite2" presStyleCnt="0"/>
      <dgm:spPr/>
    </dgm:pt>
    <dgm:pt modelId="{139DAE14-1263-46B5-B6BB-5FDF4F6C7E87}" type="pres">
      <dgm:prSet presAssocID="{8FE4B0B3-E14E-44EA-A7DA-50CC325A3FDE}" presName="rootText2" presStyleLbl="alignAcc1" presStyleIdx="0" presStyleCnt="0">
        <dgm:presLayoutVars>
          <dgm:chPref val="3"/>
        </dgm:presLayoutVars>
      </dgm:prSet>
      <dgm:spPr/>
    </dgm:pt>
    <dgm:pt modelId="{C9E124F1-C72F-4991-8D9D-D5A10EB99140}" type="pres">
      <dgm:prSet presAssocID="{8FE4B0B3-E14E-44EA-A7DA-50CC325A3FDE}" presName="topArc2" presStyleLbl="parChTrans1D1" presStyleIdx="20" presStyleCnt="24"/>
      <dgm:spPr>
        <a:ln>
          <a:solidFill>
            <a:srgbClr val="B2C824"/>
          </a:solidFill>
        </a:ln>
      </dgm:spPr>
    </dgm:pt>
    <dgm:pt modelId="{A4FAFDA1-9FE4-4FB0-8C2E-1BF4BFFEDEF8}" type="pres">
      <dgm:prSet presAssocID="{8FE4B0B3-E14E-44EA-A7DA-50CC325A3FDE}" presName="bottomArc2" presStyleLbl="parChTrans1D1" presStyleIdx="21" presStyleCnt="24"/>
      <dgm:spPr>
        <a:ln>
          <a:solidFill>
            <a:srgbClr val="B2C824"/>
          </a:solidFill>
        </a:ln>
      </dgm:spPr>
    </dgm:pt>
    <dgm:pt modelId="{F6F2D844-032C-4F9F-A4C9-66627DB6B324}" type="pres">
      <dgm:prSet presAssocID="{8FE4B0B3-E14E-44EA-A7DA-50CC325A3FDE}" presName="topConnNode2" presStyleLbl="node3" presStyleIdx="0" presStyleCnt="0"/>
      <dgm:spPr/>
    </dgm:pt>
    <dgm:pt modelId="{8BBFF80D-22FC-4132-BA0A-C7301722E459}" type="pres">
      <dgm:prSet presAssocID="{8FE4B0B3-E14E-44EA-A7DA-50CC325A3FDE}" presName="hierChild4" presStyleCnt="0"/>
      <dgm:spPr/>
    </dgm:pt>
    <dgm:pt modelId="{25904498-A298-47EE-BBB4-641AA4ADC5F2}" type="pres">
      <dgm:prSet presAssocID="{8FE4B0B3-E14E-44EA-A7DA-50CC325A3FDE}" presName="hierChild5" presStyleCnt="0"/>
      <dgm:spPr/>
    </dgm:pt>
    <dgm:pt modelId="{5E4263E1-0B43-4061-AC0E-A2A91BAEB733}" type="pres">
      <dgm:prSet presAssocID="{F010C68D-3F9A-4B24-9373-B6E7F39575BF}" presName="Name28" presStyleLbl="parChTrans1D3" presStyleIdx="6" presStyleCnt="7"/>
      <dgm:spPr/>
    </dgm:pt>
    <dgm:pt modelId="{E87E6301-5DA8-49AB-A0E2-53687C9A70A3}" type="pres">
      <dgm:prSet presAssocID="{C8BE4F39-B64B-4D90-8460-8032B01FEBDB}" presName="hierRoot2" presStyleCnt="0">
        <dgm:presLayoutVars>
          <dgm:hierBranch val="init"/>
        </dgm:presLayoutVars>
      </dgm:prSet>
      <dgm:spPr/>
    </dgm:pt>
    <dgm:pt modelId="{FD3C416C-DD6C-4073-AC56-BAB523AEA591}" type="pres">
      <dgm:prSet presAssocID="{C8BE4F39-B64B-4D90-8460-8032B01FEBDB}" presName="rootComposite2" presStyleCnt="0"/>
      <dgm:spPr/>
    </dgm:pt>
    <dgm:pt modelId="{73050407-7A49-4CDA-8404-C7701B351DCA}" type="pres">
      <dgm:prSet presAssocID="{C8BE4F39-B64B-4D90-8460-8032B01FEBDB}" presName="rootText2" presStyleLbl="alignAcc1" presStyleIdx="0" presStyleCnt="0">
        <dgm:presLayoutVars>
          <dgm:chPref val="3"/>
        </dgm:presLayoutVars>
      </dgm:prSet>
      <dgm:spPr/>
    </dgm:pt>
    <dgm:pt modelId="{926E3AF9-2EBE-43CD-B3FA-781CE6207DA3}" type="pres">
      <dgm:prSet presAssocID="{C8BE4F39-B64B-4D90-8460-8032B01FEBDB}" presName="topArc2" presStyleLbl="parChTrans1D1" presStyleIdx="22" presStyleCnt="24"/>
      <dgm:spPr>
        <a:ln>
          <a:solidFill>
            <a:srgbClr val="B2C824"/>
          </a:solidFill>
        </a:ln>
      </dgm:spPr>
    </dgm:pt>
    <dgm:pt modelId="{3473078D-5DCD-45FC-94A0-9BD4351F9C17}" type="pres">
      <dgm:prSet presAssocID="{C8BE4F39-B64B-4D90-8460-8032B01FEBDB}" presName="bottomArc2" presStyleLbl="parChTrans1D1" presStyleIdx="23" presStyleCnt="24"/>
      <dgm:spPr>
        <a:ln>
          <a:solidFill>
            <a:srgbClr val="B2C824"/>
          </a:solidFill>
        </a:ln>
      </dgm:spPr>
    </dgm:pt>
    <dgm:pt modelId="{A04E856F-AABE-4B36-AAFE-1DE5F98AC300}" type="pres">
      <dgm:prSet presAssocID="{C8BE4F39-B64B-4D90-8460-8032B01FEBDB}" presName="topConnNode2" presStyleLbl="node3" presStyleIdx="0" presStyleCnt="0"/>
      <dgm:spPr/>
    </dgm:pt>
    <dgm:pt modelId="{06C86768-1C9E-4C43-B9A9-17FF39CDB6C9}" type="pres">
      <dgm:prSet presAssocID="{C8BE4F39-B64B-4D90-8460-8032B01FEBDB}" presName="hierChild4" presStyleCnt="0"/>
      <dgm:spPr/>
    </dgm:pt>
    <dgm:pt modelId="{F5A8964C-67EE-40B6-8E10-2CFCE31EBDCF}" type="pres">
      <dgm:prSet presAssocID="{C8BE4F39-B64B-4D90-8460-8032B01FEBDB}" presName="hierChild5" presStyleCnt="0"/>
      <dgm:spPr/>
    </dgm:pt>
    <dgm:pt modelId="{8D259DA9-9D9B-4B40-8A87-99CC9195647B}" type="pres">
      <dgm:prSet presAssocID="{B7846648-713A-4405-B7AE-692197698F76}" presName="hierChild5" presStyleCnt="0"/>
      <dgm:spPr/>
    </dgm:pt>
    <dgm:pt modelId="{92F567C6-1E28-4D82-9914-C201BCB75F44}" type="pres">
      <dgm:prSet presAssocID="{CE21AC32-6555-48FC-986A-37A092DCFF22}" presName="hierChild3" presStyleCnt="0"/>
      <dgm:spPr/>
    </dgm:pt>
  </dgm:ptLst>
  <dgm:cxnLst>
    <dgm:cxn modelId="{3B22C201-E480-436A-9494-139CD9EEF492}" type="presOf" srcId="{B7846648-713A-4405-B7AE-692197698F76}" destId="{F91902E1-50FB-46CC-AFD0-F95FC7C186DB}" srcOrd="0" destOrd="0" presId="urn:microsoft.com/office/officeart/2008/layout/HalfCircleOrganizationChart"/>
    <dgm:cxn modelId="{921F3E07-33F8-4970-B1EC-85DA4065F4D4}" type="presOf" srcId="{B63B98DF-79F6-4F6E-A9D1-BECFF832C937}" destId="{7FD30DA4-174B-4657-9E68-4DCAB43BBD0A}" srcOrd="0" destOrd="0" presId="urn:microsoft.com/office/officeart/2008/layout/HalfCircleOrganizationChart"/>
    <dgm:cxn modelId="{A8FD840D-EBD7-4252-B53E-9748E7299EA1}" type="presOf" srcId="{CE21AC32-6555-48FC-986A-37A092DCFF22}" destId="{1D358999-7E4B-47E8-82ED-784C1DC5A5E1}" srcOrd="0" destOrd="0" presId="urn:microsoft.com/office/officeart/2008/layout/HalfCircleOrganizationChart"/>
    <dgm:cxn modelId="{DB6CD510-E4CA-4868-8D72-5E3E8C86D0D9}" type="presOf" srcId="{C5281BBE-118D-41F0-B865-AB8168D4692E}" destId="{6DBD5A75-D4AB-45E6-A07E-93646B7D76AF}" srcOrd="0" destOrd="0" presId="urn:microsoft.com/office/officeart/2008/layout/HalfCircleOrganizationChart"/>
    <dgm:cxn modelId="{D3138212-5953-46A6-80F9-64EC83892E13}" type="presOf" srcId="{518B426A-4181-4058-AABC-31B8240B843B}" destId="{731294A8-9E43-4D00-AE64-E6DFA46E3D1B}" srcOrd="0" destOrd="0" presId="urn:microsoft.com/office/officeart/2008/layout/HalfCircleOrganizationChart"/>
    <dgm:cxn modelId="{AD65E812-120C-44AE-9E44-CE58CE9EE67A}" type="presOf" srcId="{FD255959-C68D-4B51-8521-07E9D07D4F8D}" destId="{B549BA5A-1BA0-49B9-8FD3-A3C114EAA38F}" srcOrd="0" destOrd="0" presId="urn:microsoft.com/office/officeart/2008/layout/HalfCircleOrganizationChart"/>
    <dgm:cxn modelId="{65DB6919-CEBB-48D8-958E-D7D67CBA048E}" type="presOf" srcId="{3FE4E945-F781-45AB-8B59-DADBB93E1CF6}" destId="{5C986254-9D60-4F96-9CEA-B4AFFE552544}" srcOrd="0" destOrd="0" presId="urn:microsoft.com/office/officeart/2008/layout/HalfCircleOrganizationChart"/>
    <dgm:cxn modelId="{ED50881D-C0E7-465E-A4A7-A85559AF4B3E}" type="presOf" srcId="{9079258B-2DBE-44C0-ACAE-2758ED06502A}" destId="{C6D8DE3D-9039-46EB-B9B6-5FC4B5F48911}" srcOrd="0" destOrd="0" presId="urn:microsoft.com/office/officeart/2008/layout/HalfCircleOrganizationChart"/>
    <dgm:cxn modelId="{A7D05120-FE1F-4E0C-9B75-86FFE3D90FF9}" type="presOf" srcId="{022C5207-2715-45FA-9132-7412975E3AC7}" destId="{2EEF5F17-D000-436C-9808-FEC5070EED40}" srcOrd="0" destOrd="0" presId="urn:microsoft.com/office/officeart/2008/layout/HalfCircleOrganizationChart"/>
    <dgm:cxn modelId="{800FE022-57DD-48B9-9852-F7B0E1327168}" srcId="{B7846648-713A-4405-B7AE-692197698F76}" destId="{8FE4B0B3-E14E-44EA-A7DA-50CC325A3FDE}" srcOrd="0" destOrd="0" parTransId="{B63B98DF-79F6-4F6E-A9D1-BECFF832C937}" sibTransId="{D2358AC7-F2DC-42CF-A919-4BFC204B3680}"/>
    <dgm:cxn modelId="{911DD333-DC6E-4457-AA61-8474EBD9C1A5}" srcId="{FF380154-71E4-4A6E-A78D-DD4935225A8E}" destId="{022C5207-2715-45FA-9132-7412975E3AC7}" srcOrd="0" destOrd="0" parTransId="{CBD280BB-B97F-4666-9F8E-920C9FE180A2}" sibTransId="{70F8BFA5-4FC4-4528-A820-A789AEDCAB1E}"/>
    <dgm:cxn modelId="{B5E7A135-4893-4AE4-9D54-C1AF3BAD6C7F}" srcId="{CE21AC32-6555-48FC-986A-37A092DCFF22}" destId="{65F618EB-7F8B-45EF-8C9D-1800CDDA21E0}" srcOrd="2" destOrd="0" parTransId="{515EDDC5-2AB1-4533-A690-1665763442B6}" sibTransId="{E0D397B2-A70C-476E-A85C-41E3AC6F0153}"/>
    <dgm:cxn modelId="{B06DD641-E97B-4866-B271-FBAFC3FF24A0}" type="presOf" srcId="{9079258B-2DBE-44C0-ACAE-2758ED06502A}" destId="{3073DCF2-304F-4F33-BAB0-5DB67F8C5D38}" srcOrd="1" destOrd="0" presId="urn:microsoft.com/office/officeart/2008/layout/HalfCircleOrganizationChart"/>
    <dgm:cxn modelId="{D38A924C-1616-4DF6-96A7-D88DA99DEC3D}" srcId="{CE21AC32-6555-48FC-986A-37A092DCFF22}" destId="{FB23DCB6-37A3-4FAC-820C-30493E399C98}" srcOrd="1" destOrd="0" parTransId="{AFD931CF-087F-485B-ADD8-CF280EC15B3E}" sibTransId="{E1C5E032-0EDD-4ABF-8F26-D09092F55D34}"/>
    <dgm:cxn modelId="{02096351-A141-49C6-9B82-E670093957CD}" type="presOf" srcId="{1A4AF442-F561-4758-B8D4-74886A732AB2}" destId="{01944CE8-8176-4728-B60C-E6C732C40B44}" srcOrd="1" destOrd="0" presId="urn:microsoft.com/office/officeart/2008/layout/HalfCircleOrganizationChart"/>
    <dgm:cxn modelId="{D5751A54-5DF5-4BD6-B050-01726A1F87FE}" type="presOf" srcId="{CBD280BB-B97F-4666-9F8E-920C9FE180A2}" destId="{23BD811A-EC1E-4896-B1B6-387C723404F7}" srcOrd="0" destOrd="0" presId="urn:microsoft.com/office/officeart/2008/layout/HalfCircleOrganizationChart"/>
    <dgm:cxn modelId="{A552765B-8DE5-4A24-ADB5-F00C6C594245}" srcId="{65F618EB-7F8B-45EF-8C9D-1800CDDA21E0}" destId="{9079258B-2DBE-44C0-ACAE-2758ED06502A}" srcOrd="1" destOrd="0" parTransId="{6ECF40FD-23CC-4C6B-8A73-3F34CC6C2E73}" sibTransId="{9E341FD9-49D5-4466-A6FE-9438FE7EC624}"/>
    <dgm:cxn modelId="{66FABE5B-F813-4547-9C17-FBFA95616AA1}" type="presOf" srcId="{D22B1847-342B-42DC-A642-D724F0E1B81A}" destId="{0FC84869-31A4-4D5C-AA79-C6AF950A7D12}" srcOrd="1" destOrd="0" presId="urn:microsoft.com/office/officeart/2008/layout/HalfCircleOrganizationChart"/>
    <dgm:cxn modelId="{10129D5D-B611-453D-A7D6-8376A77360C5}" type="presOf" srcId="{FB23DCB6-37A3-4FAC-820C-30493E399C98}" destId="{0CDE15F4-10BD-4519-8EC2-E8EE1A865FE8}" srcOrd="0" destOrd="0" presId="urn:microsoft.com/office/officeart/2008/layout/HalfCircleOrganizationChart"/>
    <dgm:cxn modelId="{B0A32764-869C-4F97-A2AF-8CA7524C1B75}" srcId="{65F618EB-7F8B-45EF-8C9D-1800CDDA21E0}" destId="{1A4AF442-F561-4758-B8D4-74886A732AB2}" srcOrd="0" destOrd="0" parTransId="{FD255959-C68D-4B51-8521-07E9D07D4F8D}" sibTransId="{5BD9FDDA-CFD7-4F9E-8558-159E00AA7461}"/>
    <dgm:cxn modelId="{97AE4F64-707D-4B98-9210-F38061223ABD}" type="presOf" srcId="{65F618EB-7F8B-45EF-8C9D-1800CDDA21E0}" destId="{ECB14760-BD3E-4D77-8464-7DE45B3558A7}" srcOrd="0" destOrd="0" presId="urn:microsoft.com/office/officeart/2008/layout/HalfCircleOrganizationChart"/>
    <dgm:cxn modelId="{6992AF67-00A2-457A-BD2B-9242F3C3FFA7}" type="presOf" srcId="{65F618EB-7F8B-45EF-8C9D-1800CDDA21E0}" destId="{04FD6693-0845-4F29-84B9-A3460400D942}" srcOrd="1" destOrd="0" presId="urn:microsoft.com/office/officeart/2008/layout/HalfCircleOrganizationChart"/>
    <dgm:cxn modelId="{E0F47770-0757-4C6E-B42A-9322AA8688C5}" type="presOf" srcId="{8FE4B0B3-E14E-44EA-A7DA-50CC325A3FDE}" destId="{139DAE14-1263-46B5-B6BB-5FDF4F6C7E87}" srcOrd="0" destOrd="0" presId="urn:microsoft.com/office/officeart/2008/layout/HalfCircleOrganizationChart"/>
    <dgm:cxn modelId="{26AF8470-19DC-4129-BB03-5D5785405D64}" type="presOf" srcId="{B7846648-713A-4405-B7AE-692197698F76}" destId="{3EF36FBE-8EB2-4337-888C-5EFE2F6AA906}" srcOrd="1" destOrd="0" presId="urn:microsoft.com/office/officeart/2008/layout/HalfCircleOrganizationChart"/>
    <dgm:cxn modelId="{18ABDF72-7193-4791-947E-B9259B398300}" type="presOf" srcId="{FF380154-71E4-4A6E-A78D-DD4935225A8E}" destId="{AE51DEA4-471C-412F-9D2D-581ACB7B57E2}" srcOrd="1" destOrd="0" presId="urn:microsoft.com/office/officeart/2008/layout/HalfCircleOrganizationChart"/>
    <dgm:cxn modelId="{5AC73B73-4AC1-4786-A1BF-F0631F41CBD9}" type="presOf" srcId="{8FE4B0B3-E14E-44EA-A7DA-50CC325A3FDE}" destId="{F6F2D844-032C-4F9F-A4C9-66627DB6B324}" srcOrd="1" destOrd="0" presId="urn:microsoft.com/office/officeart/2008/layout/HalfCircleOrganizationChart"/>
    <dgm:cxn modelId="{99B4B578-F327-447C-A554-7FE105A1FE87}" type="presOf" srcId="{6D312473-47A3-4E32-9B2C-6B195CF66AAB}" destId="{6114EF73-C4D5-4BA3-8843-07EC94E23512}" srcOrd="0" destOrd="0" presId="urn:microsoft.com/office/officeart/2008/layout/HalfCircleOrganizationChart"/>
    <dgm:cxn modelId="{E22DB97D-185D-4692-8C2D-22C2B45E9418}" srcId="{C5281BBE-118D-41F0-B865-AB8168D4692E}" destId="{CE21AC32-6555-48FC-986A-37A092DCFF22}" srcOrd="0" destOrd="0" parTransId="{09F8CB31-E5BB-482D-A3A7-49AC5DB039BF}" sibTransId="{6D9EFA5F-5DB6-4168-874B-C01F04271A9D}"/>
    <dgm:cxn modelId="{3183FB7E-CCF2-43DC-B149-FB6131214D9D}" type="presOf" srcId="{AFD931CF-087F-485B-ADD8-CF280EC15B3E}" destId="{65817D6E-5FD7-4280-AFA6-190DA2852CFA}" srcOrd="0" destOrd="0" presId="urn:microsoft.com/office/officeart/2008/layout/HalfCircleOrganizationChart"/>
    <dgm:cxn modelId="{CF5E657F-0F53-4F9A-996F-2CD276E20215}" type="presOf" srcId="{D22B1847-342B-42DC-A642-D724F0E1B81A}" destId="{6EFBCAA0-11B4-45E9-B31F-6EA0CBDC2555}" srcOrd="0" destOrd="0" presId="urn:microsoft.com/office/officeart/2008/layout/HalfCircleOrganizationChart"/>
    <dgm:cxn modelId="{A098A383-3B6D-4E82-BAA4-08CBD7F7BC62}" type="presOf" srcId="{FB23DCB6-37A3-4FAC-820C-30493E399C98}" destId="{102B458A-568A-4D5F-AECB-63E7E6B246AF}" srcOrd="1" destOrd="0" presId="urn:microsoft.com/office/officeart/2008/layout/HalfCircleOrganizationChart"/>
    <dgm:cxn modelId="{10902F8A-A735-4DAB-AB32-989D44F90B31}" type="presOf" srcId="{1A4AF442-F561-4758-B8D4-74886A732AB2}" destId="{DB4BE0A1-CE10-4295-A30B-5D39B922A17C}" srcOrd="0" destOrd="0" presId="urn:microsoft.com/office/officeart/2008/layout/HalfCircleOrganizationChart"/>
    <dgm:cxn modelId="{8492698A-2DE4-4220-92B8-0866D06D9401}" type="presOf" srcId="{90BE759E-C3AD-483C-B68C-5D7EFCDA8D3E}" destId="{178263DC-F137-427E-A782-1228AA002336}" srcOrd="0" destOrd="0" presId="urn:microsoft.com/office/officeart/2008/layout/HalfCircleOrganizationChart"/>
    <dgm:cxn modelId="{70A9D290-46FA-4ECB-A3CA-0C0B5930E61B}" type="presOf" srcId="{022C5207-2715-45FA-9132-7412975E3AC7}" destId="{470D5C34-2A42-4BCB-B7A1-359AE4AE4160}" srcOrd="1" destOrd="0" presId="urn:microsoft.com/office/officeart/2008/layout/HalfCircleOrganizationChart"/>
    <dgm:cxn modelId="{0283079A-881B-4F43-AF83-B6EC872AAB60}" srcId="{FF380154-71E4-4A6E-A78D-DD4935225A8E}" destId="{518B426A-4181-4058-AABC-31B8240B843B}" srcOrd="1" destOrd="0" parTransId="{3FE4E945-F781-45AB-8B59-DADBB93E1CF6}" sibTransId="{BEB51E76-EA3C-4A21-ABC9-55DE0FB02C94}"/>
    <dgm:cxn modelId="{5127929A-1BA1-42E1-87F4-C8F2F1E1A6B0}" type="presOf" srcId="{C8BE4F39-B64B-4D90-8460-8032B01FEBDB}" destId="{A04E856F-AABE-4B36-AAFE-1DE5F98AC300}" srcOrd="1" destOrd="0" presId="urn:microsoft.com/office/officeart/2008/layout/HalfCircleOrganizationChart"/>
    <dgm:cxn modelId="{982EB6A3-684D-4DED-B314-4C2ADDFE60E6}" type="presOf" srcId="{515EDDC5-2AB1-4533-A690-1665763442B6}" destId="{0C49052F-DE02-4EE0-A205-56FB5E50ED39}" srcOrd="0" destOrd="0" presId="urn:microsoft.com/office/officeart/2008/layout/HalfCircleOrganizationChart"/>
    <dgm:cxn modelId="{88E4B6C4-7CAF-4838-8CF4-7F1465347B4E}" srcId="{FF380154-71E4-4A6E-A78D-DD4935225A8E}" destId="{D22B1847-342B-42DC-A642-D724F0E1B81A}" srcOrd="2" destOrd="0" parTransId="{6D312473-47A3-4E32-9B2C-6B195CF66AAB}" sibTransId="{AD75E757-1C1E-44D3-9F11-D33A053CEC7B}"/>
    <dgm:cxn modelId="{7C8BE2C6-6352-4029-995B-062FA9552ACC}" type="presOf" srcId="{518B426A-4181-4058-AABC-31B8240B843B}" destId="{1D96339E-E1F3-4944-877D-805E6248B057}" srcOrd="1" destOrd="0" presId="urn:microsoft.com/office/officeart/2008/layout/HalfCircleOrganizationChart"/>
    <dgm:cxn modelId="{847D48C9-2072-4979-A702-E14E2B08FDA6}" type="presOf" srcId="{38FE0861-9FE6-4EB4-B99B-CE94A9FC0701}" destId="{DC23E3AA-EF7D-4444-B12E-1642ECB3F96D}" srcOrd="0" destOrd="0" presId="urn:microsoft.com/office/officeart/2008/layout/HalfCircleOrganizationChart"/>
    <dgm:cxn modelId="{15AA6ECB-C7BF-43E1-8D97-711F1BE8E5D6}" type="presOf" srcId="{6ECF40FD-23CC-4C6B-8A73-3F34CC6C2E73}" destId="{8D0E6E93-F403-484B-8C7C-D6EE0EB72C87}" srcOrd="0" destOrd="0" presId="urn:microsoft.com/office/officeart/2008/layout/HalfCircleOrganizationChart"/>
    <dgm:cxn modelId="{0CE002CE-999F-4FA2-9B5D-D2243214F3C5}" srcId="{CE21AC32-6555-48FC-986A-37A092DCFF22}" destId="{FF380154-71E4-4A6E-A78D-DD4935225A8E}" srcOrd="0" destOrd="0" parTransId="{90BE759E-C3AD-483C-B68C-5D7EFCDA8D3E}" sibTransId="{C3213320-B9EB-4085-B899-DDBB531EC2F2}"/>
    <dgm:cxn modelId="{31AC2EE0-17A2-466F-AA1D-080E783C2F53}" type="presOf" srcId="{C8BE4F39-B64B-4D90-8460-8032B01FEBDB}" destId="{73050407-7A49-4CDA-8404-C7701B351DCA}" srcOrd="0" destOrd="0" presId="urn:microsoft.com/office/officeart/2008/layout/HalfCircleOrganizationChart"/>
    <dgm:cxn modelId="{D61EECEA-6546-43F8-A71C-84914E3768F3}" srcId="{CE21AC32-6555-48FC-986A-37A092DCFF22}" destId="{B7846648-713A-4405-B7AE-692197698F76}" srcOrd="3" destOrd="0" parTransId="{38FE0861-9FE6-4EB4-B99B-CE94A9FC0701}" sibTransId="{DCE1C622-CB82-4B66-A8E1-EAB679322A45}"/>
    <dgm:cxn modelId="{546ED0EB-499A-43A5-A043-0CAFB1F4D3AB}" type="presOf" srcId="{FF380154-71E4-4A6E-A78D-DD4935225A8E}" destId="{9563135B-0C16-4262-B5AE-44E53A1C15CF}" srcOrd="0" destOrd="0" presId="urn:microsoft.com/office/officeart/2008/layout/HalfCircleOrganizationChart"/>
    <dgm:cxn modelId="{EEBBE6F5-336F-4616-BC7A-D3952BB07D27}" srcId="{B7846648-713A-4405-B7AE-692197698F76}" destId="{C8BE4F39-B64B-4D90-8460-8032B01FEBDB}" srcOrd="1" destOrd="0" parTransId="{F010C68D-3F9A-4B24-9373-B6E7F39575BF}" sibTransId="{A0503480-03AB-4D3C-87F8-A9840D5EECB5}"/>
    <dgm:cxn modelId="{F87E85F9-307F-42D7-BFE6-461F0BFEA004}" type="presOf" srcId="{CE21AC32-6555-48FC-986A-37A092DCFF22}" destId="{3BB35945-E4D6-463C-9107-75F94511235C}" srcOrd="1" destOrd="0" presId="urn:microsoft.com/office/officeart/2008/layout/HalfCircleOrganizationChart"/>
    <dgm:cxn modelId="{756008FC-10D4-4970-BF9D-6DD7A4172421}" type="presOf" srcId="{F010C68D-3F9A-4B24-9373-B6E7F39575BF}" destId="{5E4263E1-0B43-4061-AC0E-A2A91BAEB733}" srcOrd="0" destOrd="0" presId="urn:microsoft.com/office/officeart/2008/layout/HalfCircleOrganizationChart"/>
    <dgm:cxn modelId="{70BCAD7B-11E8-4F89-A4C5-795F1C87B451}" type="presParOf" srcId="{6DBD5A75-D4AB-45E6-A07E-93646B7D76AF}" destId="{C7537872-5CBD-4508-B637-091CD1A8F262}" srcOrd="0" destOrd="0" presId="urn:microsoft.com/office/officeart/2008/layout/HalfCircleOrganizationChart"/>
    <dgm:cxn modelId="{E59DB5D6-99C1-4719-83CB-032F8BA5BB1A}" type="presParOf" srcId="{C7537872-5CBD-4508-B637-091CD1A8F262}" destId="{5737E68A-FB1E-4F2A-A169-ECCB067C2FD8}" srcOrd="0" destOrd="0" presId="urn:microsoft.com/office/officeart/2008/layout/HalfCircleOrganizationChart"/>
    <dgm:cxn modelId="{EAC3FB0A-5976-4C66-A38A-9CC99CFB0A8F}" type="presParOf" srcId="{5737E68A-FB1E-4F2A-A169-ECCB067C2FD8}" destId="{1D358999-7E4B-47E8-82ED-784C1DC5A5E1}" srcOrd="0" destOrd="0" presId="urn:microsoft.com/office/officeart/2008/layout/HalfCircleOrganizationChart"/>
    <dgm:cxn modelId="{E3A28F76-CB2E-4874-B3D8-D8F968EA7134}" type="presParOf" srcId="{5737E68A-FB1E-4F2A-A169-ECCB067C2FD8}" destId="{959F1067-51F9-4098-A828-0A76D8E653A7}" srcOrd="1" destOrd="0" presId="urn:microsoft.com/office/officeart/2008/layout/HalfCircleOrganizationChart"/>
    <dgm:cxn modelId="{960FF687-639D-4E43-965B-8BC663224823}" type="presParOf" srcId="{5737E68A-FB1E-4F2A-A169-ECCB067C2FD8}" destId="{45EC10DF-84D0-402F-A705-A1E72D391516}" srcOrd="2" destOrd="0" presId="urn:microsoft.com/office/officeart/2008/layout/HalfCircleOrganizationChart"/>
    <dgm:cxn modelId="{56C6D11C-5336-4CC1-9365-F938CFA6C747}" type="presParOf" srcId="{5737E68A-FB1E-4F2A-A169-ECCB067C2FD8}" destId="{3BB35945-E4D6-463C-9107-75F94511235C}" srcOrd="3" destOrd="0" presId="urn:microsoft.com/office/officeart/2008/layout/HalfCircleOrganizationChart"/>
    <dgm:cxn modelId="{1CBE60E8-354A-4860-9282-E123A5E53640}" type="presParOf" srcId="{C7537872-5CBD-4508-B637-091CD1A8F262}" destId="{D9BE65F6-E086-48F6-9226-7D664EC3DEBF}" srcOrd="1" destOrd="0" presId="urn:microsoft.com/office/officeart/2008/layout/HalfCircleOrganizationChart"/>
    <dgm:cxn modelId="{709ACA93-63A3-42AF-8B25-176591859A4D}" type="presParOf" srcId="{D9BE65F6-E086-48F6-9226-7D664EC3DEBF}" destId="{178263DC-F137-427E-A782-1228AA002336}" srcOrd="0" destOrd="0" presId="urn:microsoft.com/office/officeart/2008/layout/HalfCircleOrganizationChart"/>
    <dgm:cxn modelId="{46312626-DEB1-4F37-B4CF-E6B99A6ED26C}" type="presParOf" srcId="{D9BE65F6-E086-48F6-9226-7D664EC3DEBF}" destId="{975B00B3-F172-4063-9EC7-B596451B1BF6}" srcOrd="1" destOrd="0" presId="urn:microsoft.com/office/officeart/2008/layout/HalfCircleOrganizationChart"/>
    <dgm:cxn modelId="{6D03D0FE-BECB-41F9-9A03-4B86033D0DBE}" type="presParOf" srcId="{975B00B3-F172-4063-9EC7-B596451B1BF6}" destId="{C0C012F6-1034-4285-9F78-367ED94ACB09}" srcOrd="0" destOrd="0" presId="urn:microsoft.com/office/officeart/2008/layout/HalfCircleOrganizationChart"/>
    <dgm:cxn modelId="{01E1D96B-9BC5-494C-892A-1119D16FB037}" type="presParOf" srcId="{C0C012F6-1034-4285-9F78-367ED94ACB09}" destId="{9563135B-0C16-4262-B5AE-44E53A1C15CF}" srcOrd="0" destOrd="0" presId="urn:microsoft.com/office/officeart/2008/layout/HalfCircleOrganizationChart"/>
    <dgm:cxn modelId="{C2C344D7-966F-456F-B3F5-274BBA56DAE4}" type="presParOf" srcId="{C0C012F6-1034-4285-9F78-367ED94ACB09}" destId="{AC256183-91FC-4334-9176-600F61798689}" srcOrd="1" destOrd="0" presId="urn:microsoft.com/office/officeart/2008/layout/HalfCircleOrganizationChart"/>
    <dgm:cxn modelId="{2E51C5F0-C2B6-4893-B4C3-A9C0DC495618}" type="presParOf" srcId="{C0C012F6-1034-4285-9F78-367ED94ACB09}" destId="{537561C6-BB79-44D4-877C-9D445B52227C}" srcOrd="2" destOrd="0" presId="urn:microsoft.com/office/officeart/2008/layout/HalfCircleOrganizationChart"/>
    <dgm:cxn modelId="{7717CDBE-8977-4B7C-814C-510900E397D4}" type="presParOf" srcId="{C0C012F6-1034-4285-9F78-367ED94ACB09}" destId="{AE51DEA4-471C-412F-9D2D-581ACB7B57E2}" srcOrd="3" destOrd="0" presId="urn:microsoft.com/office/officeart/2008/layout/HalfCircleOrganizationChart"/>
    <dgm:cxn modelId="{3D23D333-8BD3-4B70-B209-AB6B60FF068E}" type="presParOf" srcId="{975B00B3-F172-4063-9EC7-B596451B1BF6}" destId="{FA83BDC6-6DC9-4FBA-AE66-15EDAA4F518C}" srcOrd="1" destOrd="0" presId="urn:microsoft.com/office/officeart/2008/layout/HalfCircleOrganizationChart"/>
    <dgm:cxn modelId="{0F223546-7E79-4F08-8654-75B2E68451F6}" type="presParOf" srcId="{FA83BDC6-6DC9-4FBA-AE66-15EDAA4F518C}" destId="{23BD811A-EC1E-4896-B1B6-387C723404F7}" srcOrd="0" destOrd="0" presId="urn:microsoft.com/office/officeart/2008/layout/HalfCircleOrganizationChart"/>
    <dgm:cxn modelId="{D2BE51E6-0E5B-4200-9167-13CA90009DD0}" type="presParOf" srcId="{FA83BDC6-6DC9-4FBA-AE66-15EDAA4F518C}" destId="{29A9FCEC-3085-4DD4-976E-9324758FCC9D}" srcOrd="1" destOrd="0" presId="urn:microsoft.com/office/officeart/2008/layout/HalfCircleOrganizationChart"/>
    <dgm:cxn modelId="{FCC94142-D5C7-4801-9480-EDD166E4CA91}" type="presParOf" srcId="{29A9FCEC-3085-4DD4-976E-9324758FCC9D}" destId="{C09D60D0-68EB-4861-BB9C-CEF6B20BF0CD}" srcOrd="0" destOrd="0" presId="urn:microsoft.com/office/officeart/2008/layout/HalfCircleOrganizationChart"/>
    <dgm:cxn modelId="{9377D4B0-7946-4F3A-A2B5-A35B879772B5}" type="presParOf" srcId="{C09D60D0-68EB-4861-BB9C-CEF6B20BF0CD}" destId="{2EEF5F17-D000-436C-9808-FEC5070EED40}" srcOrd="0" destOrd="0" presId="urn:microsoft.com/office/officeart/2008/layout/HalfCircleOrganizationChart"/>
    <dgm:cxn modelId="{61B7CF63-2B1E-495F-8D73-4CEDD334A330}" type="presParOf" srcId="{C09D60D0-68EB-4861-BB9C-CEF6B20BF0CD}" destId="{9986E5BA-F305-48B7-AFF6-506DD2E507CE}" srcOrd="1" destOrd="0" presId="urn:microsoft.com/office/officeart/2008/layout/HalfCircleOrganizationChart"/>
    <dgm:cxn modelId="{75213F96-5E2B-45EA-81BE-70AA5339017A}" type="presParOf" srcId="{C09D60D0-68EB-4861-BB9C-CEF6B20BF0CD}" destId="{774F5BE4-E687-4D18-97B3-097BFCB1FA77}" srcOrd="2" destOrd="0" presId="urn:microsoft.com/office/officeart/2008/layout/HalfCircleOrganizationChart"/>
    <dgm:cxn modelId="{D3D2E449-77FF-470A-ABCA-BD1DE38D46FE}" type="presParOf" srcId="{C09D60D0-68EB-4861-BB9C-CEF6B20BF0CD}" destId="{470D5C34-2A42-4BCB-B7A1-359AE4AE4160}" srcOrd="3" destOrd="0" presId="urn:microsoft.com/office/officeart/2008/layout/HalfCircleOrganizationChart"/>
    <dgm:cxn modelId="{49AE7950-5334-4AED-BD19-0F1C36BED7B7}" type="presParOf" srcId="{29A9FCEC-3085-4DD4-976E-9324758FCC9D}" destId="{2B7EE5BC-F791-4599-997E-EE8B2145E271}" srcOrd="1" destOrd="0" presId="urn:microsoft.com/office/officeart/2008/layout/HalfCircleOrganizationChart"/>
    <dgm:cxn modelId="{91FE4122-AB02-4560-B60C-1D6BA5F542A9}" type="presParOf" srcId="{29A9FCEC-3085-4DD4-976E-9324758FCC9D}" destId="{9AF18ABD-AF90-4C9C-8413-EC7A4CAD2FD8}" srcOrd="2" destOrd="0" presId="urn:microsoft.com/office/officeart/2008/layout/HalfCircleOrganizationChart"/>
    <dgm:cxn modelId="{BCB5D2A4-08C0-4414-9B3D-2598E4227C5F}" type="presParOf" srcId="{FA83BDC6-6DC9-4FBA-AE66-15EDAA4F518C}" destId="{5C986254-9D60-4F96-9CEA-B4AFFE552544}" srcOrd="2" destOrd="0" presId="urn:microsoft.com/office/officeart/2008/layout/HalfCircleOrganizationChart"/>
    <dgm:cxn modelId="{C4E22A72-DBD3-4A08-BCD3-A68A6930CED4}" type="presParOf" srcId="{FA83BDC6-6DC9-4FBA-AE66-15EDAA4F518C}" destId="{99867428-AF50-43E9-9EA9-15C17987C7B8}" srcOrd="3" destOrd="0" presId="urn:microsoft.com/office/officeart/2008/layout/HalfCircleOrganizationChart"/>
    <dgm:cxn modelId="{30BE72EC-15BA-4399-8101-2FFB484906B8}" type="presParOf" srcId="{99867428-AF50-43E9-9EA9-15C17987C7B8}" destId="{72F79D38-F7AA-46CE-AAFC-486E9A15A077}" srcOrd="0" destOrd="0" presId="urn:microsoft.com/office/officeart/2008/layout/HalfCircleOrganizationChart"/>
    <dgm:cxn modelId="{F02BA492-E307-47DB-AA9B-CAE34044CEEC}" type="presParOf" srcId="{72F79D38-F7AA-46CE-AAFC-486E9A15A077}" destId="{731294A8-9E43-4D00-AE64-E6DFA46E3D1B}" srcOrd="0" destOrd="0" presId="urn:microsoft.com/office/officeart/2008/layout/HalfCircleOrganizationChart"/>
    <dgm:cxn modelId="{4F1CDD4E-3B25-4968-99EE-A46E88792D94}" type="presParOf" srcId="{72F79D38-F7AA-46CE-AAFC-486E9A15A077}" destId="{F0835AF2-3F2C-48C1-B1F8-6AB15D26F869}" srcOrd="1" destOrd="0" presId="urn:microsoft.com/office/officeart/2008/layout/HalfCircleOrganizationChart"/>
    <dgm:cxn modelId="{FD1375A8-8E0B-47B9-935E-C3B88ACBC228}" type="presParOf" srcId="{72F79D38-F7AA-46CE-AAFC-486E9A15A077}" destId="{62EA4404-F529-4BB1-A7C9-5AD47C2B6ACF}" srcOrd="2" destOrd="0" presId="urn:microsoft.com/office/officeart/2008/layout/HalfCircleOrganizationChart"/>
    <dgm:cxn modelId="{FC091422-8859-4870-B893-689FB14E57AE}" type="presParOf" srcId="{72F79D38-F7AA-46CE-AAFC-486E9A15A077}" destId="{1D96339E-E1F3-4944-877D-805E6248B057}" srcOrd="3" destOrd="0" presId="urn:microsoft.com/office/officeart/2008/layout/HalfCircleOrganizationChart"/>
    <dgm:cxn modelId="{93584C52-3640-4E48-9D56-DF5E81D911E5}" type="presParOf" srcId="{99867428-AF50-43E9-9EA9-15C17987C7B8}" destId="{A618CC5A-FD56-4DCF-8C55-AF570B3D5781}" srcOrd="1" destOrd="0" presId="urn:microsoft.com/office/officeart/2008/layout/HalfCircleOrganizationChart"/>
    <dgm:cxn modelId="{DBDCD7C4-70E6-4A90-8421-8AAC30552153}" type="presParOf" srcId="{99867428-AF50-43E9-9EA9-15C17987C7B8}" destId="{1216D3FC-2D35-4BE3-8972-DCE033B86B4B}" srcOrd="2" destOrd="0" presId="urn:microsoft.com/office/officeart/2008/layout/HalfCircleOrganizationChart"/>
    <dgm:cxn modelId="{68E2840D-FC32-4D06-87F9-75CCCD01A57F}" type="presParOf" srcId="{FA83BDC6-6DC9-4FBA-AE66-15EDAA4F518C}" destId="{6114EF73-C4D5-4BA3-8843-07EC94E23512}" srcOrd="4" destOrd="0" presId="urn:microsoft.com/office/officeart/2008/layout/HalfCircleOrganizationChart"/>
    <dgm:cxn modelId="{6E58B82F-1402-4A46-9281-3E06EABDB9DA}" type="presParOf" srcId="{FA83BDC6-6DC9-4FBA-AE66-15EDAA4F518C}" destId="{2D31A277-DD2A-4814-AD38-38AF89ADA399}" srcOrd="5" destOrd="0" presId="urn:microsoft.com/office/officeart/2008/layout/HalfCircleOrganizationChart"/>
    <dgm:cxn modelId="{9DCB68D2-6F31-4E95-AA20-F39BB8AC0003}" type="presParOf" srcId="{2D31A277-DD2A-4814-AD38-38AF89ADA399}" destId="{DD28A0B3-1573-4E3F-8DA3-E87C7E79A455}" srcOrd="0" destOrd="0" presId="urn:microsoft.com/office/officeart/2008/layout/HalfCircleOrganizationChart"/>
    <dgm:cxn modelId="{E7412610-F78E-47CA-8495-B87B581E00C2}" type="presParOf" srcId="{DD28A0B3-1573-4E3F-8DA3-E87C7E79A455}" destId="{6EFBCAA0-11B4-45E9-B31F-6EA0CBDC2555}" srcOrd="0" destOrd="0" presId="urn:microsoft.com/office/officeart/2008/layout/HalfCircleOrganizationChart"/>
    <dgm:cxn modelId="{F9040FDF-5D1B-4B2D-8FA2-2D8E2F2CB3FE}" type="presParOf" srcId="{DD28A0B3-1573-4E3F-8DA3-E87C7E79A455}" destId="{22E2427D-C135-4365-8CB8-2268725913F3}" srcOrd="1" destOrd="0" presId="urn:microsoft.com/office/officeart/2008/layout/HalfCircleOrganizationChart"/>
    <dgm:cxn modelId="{AC289467-35B8-4867-9B66-2E2FD6EE09C9}" type="presParOf" srcId="{DD28A0B3-1573-4E3F-8DA3-E87C7E79A455}" destId="{5A8EE5AC-9C0E-49AC-AD47-046406843898}" srcOrd="2" destOrd="0" presId="urn:microsoft.com/office/officeart/2008/layout/HalfCircleOrganizationChart"/>
    <dgm:cxn modelId="{47922336-DFC3-4918-91E1-F803012DD547}" type="presParOf" srcId="{DD28A0B3-1573-4E3F-8DA3-E87C7E79A455}" destId="{0FC84869-31A4-4D5C-AA79-C6AF950A7D12}" srcOrd="3" destOrd="0" presId="urn:microsoft.com/office/officeart/2008/layout/HalfCircleOrganizationChart"/>
    <dgm:cxn modelId="{D14F3950-A0C0-47F8-9B15-17B776704285}" type="presParOf" srcId="{2D31A277-DD2A-4814-AD38-38AF89ADA399}" destId="{14D92525-C57E-49CA-AA53-82F7CAF1D622}" srcOrd="1" destOrd="0" presId="urn:microsoft.com/office/officeart/2008/layout/HalfCircleOrganizationChart"/>
    <dgm:cxn modelId="{83C41845-0649-4857-86FA-A16D4594AD4E}" type="presParOf" srcId="{2D31A277-DD2A-4814-AD38-38AF89ADA399}" destId="{2D7E5E65-E0FC-4E32-B943-F512514AD1BF}" srcOrd="2" destOrd="0" presId="urn:microsoft.com/office/officeart/2008/layout/HalfCircleOrganizationChart"/>
    <dgm:cxn modelId="{48F61AD0-C108-40F5-A4A4-92ED9233525F}" type="presParOf" srcId="{975B00B3-F172-4063-9EC7-B596451B1BF6}" destId="{EA75CC8F-061E-4A2C-B8D3-3CA169C713D0}" srcOrd="2" destOrd="0" presId="urn:microsoft.com/office/officeart/2008/layout/HalfCircleOrganizationChart"/>
    <dgm:cxn modelId="{BA7C601C-8019-4CB7-90D7-5B9CF54A563A}" type="presParOf" srcId="{D9BE65F6-E086-48F6-9226-7D664EC3DEBF}" destId="{65817D6E-5FD7-4280-AFA6-190DA2852CFA}" srcOrd="2" destOrd="0" presId="urn:microsoft.com/office/officeart/2008/layout/HalfCircleOrganizationChart"/>
    <dgm:cxn modelId="{1061A160-30D8-4CE5-8C8F-BEA4974C16D8}" type="presParOf" srcId="{D9BE65F6-E086-48F6-9226-7D664EC3DEBF}" destId="{8C16696E-E561-4003-BD3C-1BC1B44877D6}" srcOrd="3" destOrd="0" presId="urn:microsoft.com/office/officeart/2008/layout/HalfCircleOrganizationChart"/>
    <dgm:cxn modelId="{9F43FE91-13D6-43E4-93EC-6DAD4B67491A}" type="presParOf" srcId="{8C16696E-E561-4003-BD3C-1BC1B44877D6}" destId="{DD46E6CA-41DB-46D8-ADBD-C989C28948D1}" srcOrd="0" destOrd="0" presId="urn:microsoft.com/office/officeart/2008/layout/HalfCircleOrganizationChart"/>
    <dgm:cxn modelId="{0F418502-EC2E-4D48-A191-641094A811B8}" type="presParOf" srcId="{DD46E6CA-41DB-46D8-ADBD-C989C28948D1}" destId="{0CDE15F4-10BD-4519-8EC2-E8EE1A865FE8}" srcOrd="0" destOrd="0" presId="urn:microsoft.com/office/officeart/2008/layout/HalfCircleOrganizationChart"/>
    <dgm:cxn modelId="{5C3DC3E1-A871-4263-92A4-81D0964E50CD}" type="presParOf" srcId="{DD46E6CA-41DB-46D8-ADBD-C989C28948D1}" destId="{F83AC346-A425-4C97-9930-21483A6D6FC6}" srcOrd="1" destOrd="0" presId="urn:microsoft.com/office/officeart/2008/layout/HalfCircleOrganizationChart"/>
    <dgm:cxn modelId="{CA24986C-9EAD-4C78-82F4-A441226F6A49}" type="presParOf" srcId="{DD46E6CA-41DB-46D8-ADBD-C989C28948D1}" destId="{D26F78D8-1E6E-46B9-89FC-3786A608DE54}" srcOrd="2" destOrd="0" presId="urn:microsoft.com/office/officeart/2008/layout/HalfCircleOrganizationChart"/>
    <dgm:cxn modelId="{D5A81B99-1C90-4527-9958-7559FD9A4DED}" type="presParOf" srcId="{DD46E6CA-41DB-46D8-ADBD-C989C28948D1}" destId="{102B458A-568A-4D5F-AECB-63E7E6B246AF}" srcOrd="3" destOrd="0" presId="urn:microsoft.com/office/officeart/2008/layout/HalfCircleOrganizationChart"/>
    <dgm:cxn modelId="{898A9DA8-C475-40E0-8280-AD03E3E01760}" type="presParOf" srcId="{8C16696E-E561-4003-BD3C-1BC1B44877D6}" destId="{56B888D4-7C14-4FFB-806D-3961C0D73945}" srcOrd="1" destOrd="0" presId="urn:microsoft.com/office/officeart/2008/layout/HalfCircleOrganizationChart"/>
    <dgm:cxn modelId="{5F20FFEA-4871-45AB-AB9E-6CB08B5671B0}" type="presParOf" srcId="{8C16696E-E561-4003-BD3C-1BC1B44877D6}" destId="{C40E96D9-FBA3-405A-8477-A3BCE85BED03}" srcOrd="2" destOrd="0" presId="urn:microsoft.com/office/officeart/2008/layout/HalfCircleOrganizationChart"/>
    <dgm:cxn modelId="{6FA86254-ABCF-4D18-8FEB-B42C8CF53065}" type="presParOf" srcId="{D9BE65F6-E086-48F6-9226-7D664EC3DEBF}" destId="{0C49052F-DE02-4EE0-A205-56FB5E50ED39}" srcOrd="4" destOrd="0" presId="urn:microsoft.com/office/officeart/2008/layout/HalfCircleOrganizationChart"/>
    <dgm:cxn modelId="{26CC5EF3-8E4D-4AD5-B2A7-FB4AECCF5F10}" type="presParOf" srcId="{D9BE65F6-E086-48F6-9226-7D664EC3DEBF}" destId="{B89359CC-9E6A-45B1-BEB3-5AFF3F877056}" srcOrd="5" destOrd="0" presId="urn:microsoft.com/office/officeart/2008/layout/HalfCircleOrganizationChart"/>
    <dgm:cxn modelId="{57E5CF70-107A-414B-A6FD-4861DFB99239}" type="presParOf" srcId="{B89359CC-9E6A-45B1-BEB3-5AFF3F877056}" destId="{5016789C-5C3E-46B7-9582-B8527A338636}" srcOrd="0" destOrd="0" presId="urn:microsoft.com/office/officeart/2008/layout/HalfCircleOrganizationChart"/>
    <dgm:cxn modelId="{2779557B-149C-44DB-8FB9-0576C0094816}" type="presParOf" srcId="{5016789C-5C3E-46B7-9582-B8527A338636}" destId="{ECB14760-BD3E-4D77-8464-7DE45B3558A7}" srcOrd="0" destOrd="0" presId="urn:microsoft.com/office/officeart/2008/layout/HalfCircleOrganizationChart"/>
    <dgm:cxn modelId="{33A339E2-32A4-430F-B1D0-3C8EE0F7B899}" type="presParOf" srcId="{5016789C-5C3E-46B7-9582-B8527A338636}" destId="{8E682EA4-D0FB-491C-A37A-C09EFE820552}" srcOrd="1" destOrd="0" presId="urn:microsoft.com/office/officeart/2008/layout/HalfCircleOrganizationChart"/>
    <dgm:cxn modelId="{8FB4249E-D562-4BD4-B41D-25582CA1D7FA}" type="presParOf" srcId="{5016789C-5C3E-46B7-9582-B8527A338636}" destId="{5846599B-FB8B-4EA4-AB9D-72AFAC7674A8}" srcOrd="2" destOrd="0" presId="urn:microsoft.com/office/officeart/2008/layout/HalfCircleOrganizationChart"/>
    <dgm:cxn modelId="{00F11E3F-3CF8-4AA7-8951-8282B5CF327A}" type="presParOf" srcId="{5016789C-5C3E-46B7-9582-B8527A338636}" destId="{04FD6693-0845-4F29-84B9-A3460400D942}" srcOrd="3" destOrd="0" presId="urn:microsoft.com/office/officeart/2008/layout/HalfCircleOrganizationChart"/>
    <dgm:cxn modelId="{5227D347-E582-4970-BA90-EC302610F078}" type="presParOf" srcId="{B89359CC-9E6A-45B1-BEB3-5AFF3F877056}" destId="{32C5BE7D-C433-4D39-A7A4-452D8AAEB1D3}" srcOrd="1" destOrd="0" presId="urn:microsoft.com/office/officeart/2008/layout/HalfCircleOrganizationChart"/>
    <dgm:cxn modelId="{A255C3FF-AB2C-48AD-98DA-E2371A18F7CB}" type="presParOf" srcId="{32C5BE7D-C433-4D39-A7A4-452D8AAEB1D3}" destId="{B549BA5A-1BA0-49B9-8FD3-A3C114EAA38F}" srcOrd="0" destOrd="0" presId="urn:microsoft.com/office/officeart/2008/layout/HalfCircleOrganizationChart"/>
    <dgm:cxn modelId="{BB1754C9-ADF5-46EB-937D-1040E35070A2}" type="presParOf" srcId="{32C5BE7D-C433-4D39-A7A4-452D8AAEB1D3}" destId="{65984206-629E-429C-BB4E-E6E353CC7063}" srcOrd="1" destOrd="0" presId="urn:microsoft.com/office/officeart/2008/layout/HalfCircleOrganizationChart"/>
    <dgm:cxn modelId="{085969A7-A167-4AFB-8253-83CE5FAC27C6}" type="presParOf" srcId="{65984206-629E-429C-BB4E-E6E353CC7063}" destId="{E1F2D6CD-D3A6-4A13-A132-408F3C951F4F}" srcOrd="0" destOrd="0" presId="urn:microsoft.com/office/officeart/2008/layout/HalfCircleOrganizationChart"/>
    <dgm:cxn modelId="{782CBFB9-DDEF-4322-9FC1-2F08A85C8350}" type="presParOf" srcId="{E1F2D6CD-D3A6-4A13-A132-408F3C951F4F}" destId="{DB4BE0A1-CE10-4295-A30B-5D39B922A17C}" srcOrd="0" destOrd="0" presId="urn:microsoft.com/office/officeart/2008/layout/HalfCircleOrganizationChart"/>
    <dgm:cxn modelId="{B69A818B-E366-4AB0-8699-7B8575BEE678}" type="presParOf" srcId="{E1F2D6CD-D3A6-4A13-A132-408F3C951F4F}" destId="{CE540C40-1AA2-49B6-A29C-4F434ADF4E9A}" srcOrd="1" destOrd="0" presId="urn:microsoft.com/office/officeart/2008/layout/HalfCircleOrganizationChart"/>
    <dgm:cxn modelId="{1DBC2BA0-8CF7-4707-805E-4C1380570E92}" type="presParOf" srcId="{E1F2D6CD-D3A6-4A13-A132-408F3C951F4F}" destId="{7B0CD7C2-557E-41E3-A948-6E9F7FD66C89}" srcOrd="2" destOrd="0" presId="urn:microsoft.com/office/officeart/2008/layout/HalfCircleOrganizationChart"/>
    <dgm:cxn modelId="{F15FE578-44D6-413C-8A48-71AA3C881C74}" type="presParOf" srcId="{E1F2D6CD-D3A6-4A13-A132-408F3C951F4F}" destId="{01944CE8-8176-4728-B60C-E6C732C40B44}" srcOrd="3" destOrd="0" presId="urn:microsoft.com/office/officeart/2008/layout/HalfCircleOrganizationChart"/>
    <dgm:cxn modelId="{A6AF9303-8BAE-497F-B5CE-08584315C80E}" type="presParOf" srcId="{65984206-629E-429C-BB4E-E6E353CC7063}" destId="{16F7C957-EB21-4644-BA46-A0B6E605171D}" srcOrd="1" destOrd="0" presId="urn:microsoft.com/office/officeart/2008/layout/HalfCircleOrganizationChart"/>
    <dgm:cxn modelId="{43D6C552-8212-4C6F-997A-66E31DC1266D}" type="presParOf" srcId="{65984206-629E-429C-BB4E-E6E353CC7063}" destId="{92B4ED38-6EF5-4666-9AA7-E333471FEAB1}" srcOrd="2" destOrd="0" presId="urn:microsoft.com/office/officeart/2008/layout/HalfCircleOrganizationChart"/>
    <dgm:cxn modelId="{1759B94B-7DD0-439C-9645-E1E4CD29B02E}" type="presParOf" srcId="{32C5BE7D-C433-4D39-A7A4-452D8AAEB1D3}" destId="{8D0E6E93-F403-484B-8C7C-D6EE0EB72C87}" srcOrd="2" destOrd="0" presId="urn:microsoft.com/office/officeart/2008/layout/HalfCircleOrganizationChart"/>
    <dgm:cxn modelId="{68200681-F6E6-4D0A-9065-7D5E13C800DF}" type="presParOf" srcId="{32C5BE7D-C433-4D39-A7A4-452D8AAEB1D3}" destId="{AC7F2FE8-8C23-4E18-B67D-DA53B9E1D730}" srcOrd="3" destOrd="0" presId="urn:microsoft.com/office/officeart/2008/layout/HalfCircleOrganizationChart"/>
    <dgm:cxn modelId="{1B435493-FC72-4FBC-8690-7F5C5E165CD8}" type="presParOf" srcId="{AC7F2FE8-8C23-4E18-B67D-DA53B9E1D730}" destId="{7FE81D65-581F-4889-923B-9952B72254F0}" srcOrd="0" destOrd="0" presId="urn:microsoft.com/office/officeart/2008/layout/HalfCircleOrganizationChart"/>
    <dgm:cxn modelId="{5EF5A398-6FEA-4CED-AFD2-8C140E7A46C9}" type="presParOf" srcId="{7FE81D65-581F-4889-923B-9952B72254F0}" destId="{C6D8DE3D-9039-46EB-B9B6-5FC4B5F48911}" srcOrd="0" destOrd="0" presId="urn:microsoft.com/office/officeart/2008/layout/HalfCircleOrganizationChart"/>
    <dgm:cxn modelId="{0641AA8F-2E16-41E8-8962-668D5E428094}" type="presParOf" srcId="{7FE81D65-581F-4889-923B-9952B72254F0}" destId="{F87A1BB5-8357-4963-ACC9-6F60DE9BC2E4}" srcOrd="1" destOrd="0" presId="urn:microsoft.com/office/officeart/2008/layout/HalfCircleOrganizationChart"/>
    <dgm:cxn modelId="{0D82B155-F9CE-4DDD-A571-CC96DFC7F5B5}" type="presParOf" srcId="{7FE81D65-581F-4889-923B-9952B72254F0}" destId="{0E4E24E0-0C77-4916-B3C5-A65E9DCC7E51}" srcOrd="2" destOrd="0" presId="urn:microsoft.com/office/officeart/2008/layout/HalfCircleOrganizationChart"/>
    <dgm:cxn modelId="{2336D4A4-295D-4BC9-A230-E3304D27FEC8}" type="presParOf" srcId="{7FE81D65-581F-4889-923B-9952B72254F0}" destId="{3073DCF2-304F-4F33-BAB0-5DB67F8C5D38}" srcOrd="3" destOrd="0" presId="urn:microsoft.com/office/officeart/2008/layout/HalfCircleOrganizationChart"/>
    <dgm:cxn modelId="{59B6651A-2FBA-4048-96EE-D1C1B5F0E191}" type="presParOf" srcId="{AC7F2FE8-8C23-4E18-B67D-DA53B9E1D730}" destId="{9524067A-71D8-461A-88B7-95CB43B9BBEE}" srcOrd="1" destOrd="0" presId="urn:microsoft.com/office/officeart/2008/layout/HalfCircleOrganizationChart"/>
    <dgm:cxn modelId="{0031810E-33B2-44EC-809B-F254191BC59C}" type="presParOf" srcId="{AC7F2FE8-8C23-4E18-B67D-DA53B9E1D730}" destId="{B802CD46-F3BB-46F5-8A2E-08FD64E03DC6}" srcOrd="2" destOrd="0" presId="urn:microsoft.com/office/officeart/2008/layout/HalfCircleOrganizationChart"/>
    <dgm:cxn modelId="{34CEA50A-6571-4BF9-A98A-8B4F9EAD1338}" type="presParOf" srcId="{B89359CC-9E6A-45B1-BEB3-5AFF3F877056}" destId="{7CC84E46-E3BE-4ABE-9652-01D5D1A5A744}" srcOrd="2" destOrd="0" presId="urn:microsoft.com/office/officeart/2008/layout/HalfCircleOrganizationChart"/>
    <dgm:cxn modelId="{453D5C05-9987-42F9-A8DE-A16F3F6D9064}" type="presParOf" srcId="{D9BE65F6-E086-48F6-9226-7D664EC3DEBF}" destId="{DC23E3AA-EF7D-4444-B12E-1642ECB3F96D}" srcOrd="6" destOrd="0" presId="urn:microsoft.com/office/officeart/2008/layout/HalfCircleOrganizationChart"/>
    <dgm:cxn modelId="{86017EEA-D961-4D95-8DF2-21CC3ADF53B0}" type="presParOf" srcId="{D9BE65F6-E086-48F6-9226-7D664EC3DEBF}" destId="{9045B717-5C9F-434E-8462-52409469E913}" srcOrd="7" destOrd="0" presId="urn:microsoft.com/office/officeart/2008/layout/HalfCircleOrganizationChart"/>
    <dgm:cxn modelId="{78BF2568-B910-47EB-BC71-B9BAB1F947C6}" type="presParOf" srcId="{9045B717-5C9F-434E-8462-52409469E913}" destId="{B5D4CEE9-CD7F-48B4-83CF-ED3E97A6614B}" srcOrd="0" destOrd="0" presId="urn:microsoft.com/office/officeart/2008/layout/HalfCircleOrganizationChart"/>
    <dgm:cxn modelId="{C03CE77E-BD19-4AA5-94C3-CD4DDB8A54CC}" type="presParOf" srcId="{B5D4CEE9-CD7F-48B4-83CF-ED3E97A6614B}" destId="{F91902E1-50FB-46CC-AFD0-F95FC7C186DB}" srcOrd="0" destOrd="0" presId="urn:microsoft.com/office/officeart/2008/layout/HalfCircleOrganizationChart"/>
    <dgm:cxn modelId="{07FCB4B1-01CB-4E08-9EE6-0344FBA681BC}" type="presParOf" srcId="{B5D4CEE9-CD7F-48B4-83CF-ED3E97A6614B}" destId="{C7F122B2-6C7A-4D50-A629-FCA1089938B8}" srcOrd="1" destOrd="0" presId="urn:microsoft.com/office/officeart/2008/layout/HalfCircleOrganizationChart"/>
    <dgm:cxn modelId="{0B711406-D698-4D57-A56D-DE99509C3903}" type="presParOf" srcId="{B5D4CEE9-CD7F-48B4-83CF-ED3E97A6614B}" destId="{FA347F66-7FB5-4E01-BB7C-C96AEBA71AE4}" srcOrd="2" destOrd="0" presId="urn:microsoft.com/office/officeart/2008/layout/HalfCircleOrganizationChart"/>
    <dgm:cxn modelId="{D7AAAC25-A2A3-4D47-8449-9AB41556BCF3}" type="presParOf" srcId="{B5D4CEE9-CD7F-48B4-83CF-ED3E97A6614B}" destId="{3EF36FBE-8EB2-4337-888C-5EFE2F6AA906}" srcOrd="3" destOrd="0" presId="urn:microsoft.com/office/officeart/2008/layout/HalfCircleOrganizationChart"/>
    <dgm:cxn modelId="{8267CA8C-B7CA-4DA5-BE27-8F3531BD16A6}" type="presParOf" srcId="{9045B717-5C9F-434E-8462-52409469E913}" destId="{04C64050-EB0E-4516-979E-DC4C707E6589}" srcOrd="1" destOrd="0" presId="urn:microsoft.com/office/officeart/2008/layout/HalfCircleOrganizationChart"/>
    <dgm:cxn modelId="{8419FB4E-A76C-44FD-8E0B-913CF37505FC}" type="presParOf" srcId="{04C64050-EB0E-4516-979E-DC4C707E6589}" destId="{7FD30DA4-174B-4657-9E68-4DCAB43BBD0A}" srcOrd="0" destOrd="0" presId="urn:microsoft.com/office/officeart/2008/layout/HalfCircleOrganizationChart"/>
    <dgm:cxn modelId="{175EFCD9-E1BB-4410-B9FD-99C0ACC1F3A3}" type="presParOf" srcId="{04C64050-EB0E-4516-979E-DC4C707E6589}" destId="{07AC9D31-BA2F-4750-BA62-026268D2F228}" srcOrd="1" destOrd="0" presId="urn:microsoft.com/office/officeart/2008/layout/HalfCircleOrganizationChart"/>
    <dgm:cxn modelId="{703689ED-6DF6-40DA-A1B4-D8ACB29B7208}" type="presParOf" srcId="{07AC9D31-BA2F-4750-BA62-026268D2F228}" destId="{6C50F415-75C8-4B23-A126-77E956F5E7E5}" srcOrd="0" destOrd="0" presId="urn:microsoft.com/office/officeart/2008/layout/HalfCircleOrganizationChart"/>
    <dgm:cxn modelId="{11FB6200-1FDE-4FEA-9BF8-2AE60ED6390C}" type="presParOf" srcId="{6C50F415-75C8-4B23-A126-77E956F5E7E5}" destId="{139DAE14-1263-46B5-B6BB-5FDF4F6C7E87}" srcOrd="0" destOrd="0" presId="urn:microsoft.com/office/officeart/2008/layout/HalfCircleOrganizationChart"/>
    <dgm:cxn modelId="{A6FC3BFF-B22B-4C33-B156-A60DA3DF4823}" type="presParOf" srcId="{6C50F415-75C8-4B23-A126-77E956F5E7E5}" destId="{C9E124F1-C72F-4991-8D9D-D5A10EB99140}" srcOrd="1" destOrd="0" presId="urn:microsoft.com/office/officeart/2008/layout/HalfCircleOrganizationChart"/>
    <dgm:cxn modelId="{AADD8971-16B6-4762-B2C5-10097520A673}" type="presParOf" srcId="{6C50F415-75C8-4B23-A126-77E956F5E7E5}" destId="{A4FAFDA1-9FE4-4FB0-8C2E-1BF4BFFEDEF8}" srcOrd="2" destOrd="0" presId="urn:microsoft.com/office/officeart/2008/layout/HalfCircleOrganizationChart"/>
    <dgm:cxn modelId="{543D3B8C-6D16-47D5-8FDC-C1F2B583B436}" type="presParOf" srcId="{6C50F415-75C8-4B23-A126-77E956F5E7E5}" destId="{F6F2D844-032C-4F9F-A4C9-66627DB6B324}" srcOrd="3" destOrd="0" presId="urn:microsoft.com/office/officeart/2008/layout/HalfCircleOrganizationChart"/>
    <dgm:cxn modelId="{B50CA740-ECB4-4DDD-9ADD-4E90A8E6C7D3}" type="presParOf" srcId="{07AC9D31-BA2F-4750-BA62-026268D2F228}" destId="{8BBFF80D-22FC-4132-BA0A-C7301722E459}" srcOrd="1" destOrd="0" presId="urn:microsoft.com/office/officeart/2008/layout/HalfCircleOrganizationChart"/>
    <dgm:cxn modelId="{DF283C4D-AFE5-4614-B4E9-D3E78E5F38FE}" type="presParOf" srcId="{07AC9D31-BA2F-4750-BA62-026268D2F228}" destId="{25904498-A298-47EE-BBB4-641AA4ADC5F2}" srcOrd="2" destOrd="0" presId="urn:microsoft.com/office/officeart/2008/layout/HalfCircleOrganizationChart"/>
    <dgm:cxn modelId="{533CE78E-78F1-4651-BF77-5BC8ED5A049C}" type="presParOf" srcId="{04C64050-EB0E-4516-979E-DC4C707E6589}" destId="{5E4263E1-0B43-4061-AC0E-A2A91BAEB733}" srcOrd="2" destOrd="0" presId="urn:microsoft.com/office/officeart/2008/layout/HalfCircleOrganizationChart"/>
    <dgm:cxn modelId="{E94463A9-D8FE-4776-B859-D6FA0EBD7101}" type="presParOf" srcId="{04C64050-EB0E-4516-979E-DC4C707E6589}" destId="{E87E6301-5DA8-49AB-A0E2-53687C9A70A3}" srcOrd="3" destOrd="0" presId="urn:microsoft.com/office/officeart/2008/layout/HalfCircleOrganizationChart"/>
    <dgm:cxn modelId="{5DB754D8-A8FF-4136-A9E6-60743517DACC}" type="presParOf" srcId="{E87E6301-5DA8-49AB-A0E2-53687C9A70A3}" destId="{FD3C416C-DD6C-4073-AC56-BAB523AEA591}" srcOrd="0" destOrd="0" presId="urn:microsoft.com/office/officeart/2008/layout/HalfCircleOrganizationChart"/>
    <dgm:cxn modelId="{AE1D2E56-7C67-45A4-A885-456FE2D51463}" type="presParOf" srcId="{FD3C416C-DD6C-4073-AC56-BAB523AEA591}" destId="{73050407-7A49-4CDA-8404-C7701B351DCA}" srcOrd="0" destOrd="0" presId="urn:microsoft.com/office/officeart/2008/layout/HalfCircleOrganizationChart"/>
    <dgm:cxn modelId="{1DECABD1-5902-40B2-A10A-8B158B212875}" type="presParOf" srcId="{FD3C416C-DD6C-4073-AC56-BAB523AEA591}" destId="{926E3AF9-2EBE-43CD-B3FA-781CE6207DA3}" srcOrd="1" destOrd="0" presId="urn:microsoft.com/office/officeart/2008/layout/HalfCircleOrganizationChart"/>
    <dgm:cxn modelId="{150DC541-400A-41CB-AC50-BD854444FDBF}" type="presParOf" srcId="{FD3C416C-DD6C-4073-AC56-BAB523AEA591}" destId="{3473078D-5DCD-45FC-94A0-9BD4351F9C17}" srcOrd="2" destOrd="0" presId="urn:microsoft.com/office/officeart/2008/layout/HalfCircleOrganizationChart"/>
    <dgm:cxn modelId="{F17E1519-DCC3-46CF-A512-5E38249E7CF8}" type="presParOf" srcId="{FD3C416C-DD6C-4073-AC56-BAB523AEA591}" destId="{A04E856F-AABE-4B36-AAFE-1DE5F98AC300}" srcOrd="3" destOrd="0" presId="urn:microsoft.com/office/officeart/2008/layout/HalfCircleOrganizationChart"/>
    <dgm:cxn modelId="{39585DA0-8AE2-4275-B337-7013C11E871F}" type="presParOf" srcId="{E87E6301-5DA8-49AB-A0E2-53687C9A70A3}" destId="{06C86768-1C9E-4C43-B9A9-17FF39CDB6C9}" srcOrd="1" destOrd="0" presId="urn:microsoft.com/office/officeart/2008/layout/HalfCircleOrganizationChart"/>
    <dgm:cxn modelId="{336004D3-D3BD-49FF-B076-C7652533E714}" type="presParOf" srcId="{E87E6301-5DA8-49AB-A0E2-53687C9A70A3}" destId="{F5A8964C-67EE-40B6-8E10-2CFCE31EBDCF}" srcOrd="2" destOrd="0" presId="urn:microsoft.com/office/officeart/2008/layout/HalfCircleOrganizationChart"/>
    <dgm:cxn modelId="{CA963B9D-F511-4301-BF9F-14E81BBA5CE4}" type="presParOf" srcId="{9045B717-5C9F-434E-8462-52409469E913}" destId="{8D259DA9-9D9B-4B40-8A87-99CC9195647B}" srcOrd="2" destOrd="0" presId="urn:microsoft.com/office/officeart/2008/layout/HalfCircleOrganizationChart"/>
    <dgm:cxn modelId="{B3B9DA3E-D093-47F4-8B29-A2F612A4BCE1}" type="presParOf" srcId="{C7537872-5CBD-4508-B637-091CD1A8F262}" destId="{92F567C6-1E28-4D82-9914-C201BCB75F44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20127B3-EF6D-44B2-A30B-A4D692CE585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02FA102-4A8E-43C8-A657-CC5029613F5C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latin typeface="TheSans C4s Plain" panose="020B0502050302020203" pitchFamily="34" charset="0"/>
              <a:cs typeface="Arial" panose="020B0604020202020204" pitchFamily="34" charset="0"/>
            </a:rPr>
            <a:t>Seminare besuchen</a:t>
          </a:r>
        </a:p>
      </dgm:t>
    </dgm:pt>
    <dgm:pt modelId="{466BE61C-5DC5-454C-9162-AFE53072D840}" type="parTrans" cxnId="{5D57A108-1538-4E28-BDE7-89AC18209402}">
      <dgm:prSet/>
      <dgm:spPr/>
      <dgm:t>
        <a:bodyPr/>
        <a:lstStyle/>
        <a:p>
          <a:endParaRPr lang="de-DE"/>
        </a:p>
      </dgm:t>
    </dgm:pt>
    <dgm:pt modelId="{B67F4580-8474-44C7-858B-8977142045C2}" type="sibTrans" cxnId="{5D57A108-1538-4E28-BDE7-89AC18209402}">
      <dgm:prSet/>
      <dgm:spPr/>
      <dgm:t>
        <a:bodyPr/>
        <a:lstStyle/>
        <a:p>
          <a:endParaRPr lang="de-DE"/>
        </a:p>
      </dgm:t>
    </dgm:pt>
    <dgm:pt modelId="{59D167A9-E0BC-4FDA-A873-2F235669504F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Struktur des Gremiums</a:t>
          </a:r>
        </a:p>
      </dgm:t>
    </dgm:pt>
    <dgm:pt modelId="{C8F9155B-7DB1-440E-B550-7AD105DF90C3}" type="parTrans" cxnId="{97698EF1-9C03-4052-81C6-E0E35952786E}">
      <dgm:prSet/>
      <dgm:spPr/>
      <dgm:t>
        <a:bodyPr/>
        <a:lstStyle/>
        <a:p>
          <a:endParaRPr lang="de-DE"/>
        </a:p>
      </dgm:t>
    </dgm:pt>
    <dgm:pt modelId="{44AE9EC1-E56A-4AE9-B333-1C7614171C7A}" type="sibTrans" cxnId="{97698EF1-9C03-4052-81C6-E0E35952786E}">
      <dgm:prSet/>
      <dgm:spPr/>
      <dgm:t>
        <a:bodyPr/>
        <a:lstStyle/>
        <a:p>
          <a:endParaRPr lang="de-DE"/>
        </a:p>
      </dgm:t>
    </dgm:pt>
    <dgm:pt modelId="{D5760EA2-B31D-4931-8D6C-9E0E3F8B388C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Eigene Themen</a:t>
          </a:r>
        </a:p>
      </dgm:t>
    </dgm:pt>
    <dgm:pt modelId="{0C737012-D259-4B6E-852D-FFA9A2F7639D}" type="parTrans" cxnId="{1123C19D-E42E-4A9F-90DC-1F3BDF011566}">
      <dgm:prSet/>
      <dgm:spPr/>
      <dgm:t>
        <a:bodyPr/>
        <a:lstStyle/>
        <a:p>
          <a:endParaRPr lang="de-DE"/>
        </a:p>
      </dgm:t>
    </dgm:pt>
    <dgm:pt modelId="{37C9BE6D-92F3-4231-B3F0-096DE25FAB16}" type="sibTrans" cxnId="{1123C19D-E42E-4A9F-90DC-1F3BDF011566}">
      <dgm:prSet/>
      <dgm:spPr/>
      <dgm:t>
        <a:bodyPr/>
        <a:lstStyle/>
        <a:p>
          <a:endParaRPr lang="de-DE"/>
        </a:p>
      </dgm:t>
    </dgm:pt>
    <dgm:pt modelId="{857C23C5-47EA-4A5D-B330-708ECCB4486B}">
      <dgm:prSet phldrT="[Text]" custT="1"/>
      <dgm:spPr/>
      <dgm:t>
        <a:bodyPr/>
        <a:lstStyle/>
        <a:p>
          <a:r>
            <a:rPr lang="de-DE" sz="1800" dirty="0">
              <a:latin typeface="TheSans C4s Plain" panose="020B0502050302020203" pitchFamily="34" charset="0"/>
              <a:cs typeface="Arial" panose="020B0604020202020204" pitchFamily="34" charset="0"/>
            </a:rPr>
            <a:t>Eigene Position finden</a:t>
          </a:r>
        </a:p>
      </dgm:t>
    </dgm:pt>
    <dgm:pt modelId="{22EA88C9-B5E8-4782-9724-9EBC3DD9E58B}" type="parTrans" cxnId="{78A63865-BEC8-4DD6-8CE1-C08A4BD6CF7C}">
      <dgm:prSet/>
      <dgm:spPr/>
      <dgm:t>
        <a:bodyPr/>
        <a:lstStyle/>
        <a:p>
          <a:endParaRPr lang="de-DE"/>
        </a:p>
      </dgm:t>
    </dgm:pt>
    <dgm:pt modelId="{6F1F89EE-4D81-4C7C-8F8F-85C582298FF2}" type="sibTrans" cxnId="{78A63865-BEC8-4DD6-8CE1-C08A4BD6CF7C}">
      <dgm:prSet/>
      <dgm:spPr/>
      <dgm:t>
        <a:bodyPr/>
        <a:lstStyle/>
        <a:p>
          <a:endParaRPr lang="de-DE"/>
        </a:p>
      </dgm:t>
    </dgm:pt>
    <dgm:pt modelId="{0F8DE0DF-1BD1-4594-A66E-56754A316BED}" type="pres">
      <dgm:prSet presAssocID="{820127B3-EF6D-44B2-A30B-A4D692CE5857}" presName="Name0" presStyleCnt="0">
        <dgm:presLayoutVars>
          <dgm:chMax val="4"/>
          <dgm:resizeHandles val="exact"/>
        </dgm:presLayoutVars>
      </dgm:prSet>
      <dgm:spPr/>
    </dgm:pt>
    <dgm:pt modelId="{0E781081-7CE3-4A5D-A9BF-75F783310B5D}" type="pres">
      <dgm:prSet presAssocID="{820127B3-EF6D-44B2-A30B-A4D692CE5857}" presName="ellipse" presStyleLbl="trBgShp" presStyleIdx="0" presStyleCnt="1" custLinFactNeighborX="1809" custLinFactNeighborY="-1736"/>
      <dgm:spPr>
        <a:solidFill>
          <a:srgbClr val="B2C824">
            <a:alpha val="40000"/>
          </a:srgbClr>
        </a:solidFill>
      </dgm:spPr>
    </dgm:pt>
    <dgm:pt modelId="{CD42C95D-035A-409D-9351-4FD7FB051E60}" type="pres">
      <dgm:prSet presAssocID="{820127B3-EF6D-44B2-A30B-A4D692CE5857}" presName="arrow1" presStyleLbl="fgShp" presStyleIdx="0" presStyleCnt="1" custLinFactNeighborX="13407" custLinFactNeighborY="-7291"/>
      <dgm:spPr>
        <a:solidFill>
          <a:srgbClr val="B2C824">
            <a:alpha val="72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FD9928D7-D48A-4057-B381-BFDE23001694}" type="pres">
      <dgm:prSet presAssocID="{820127B3-EF6D-44B2-A30B-A4D692CE5857}" presName="rectangle" presStyleLbl="revTx" presStyleIdx="0" presStyleCnt="1">
        <dgm:presLayoutVars>
          <dgm:bulletEnabled val="1"/>
        </dgm:presLayoutVars>
      </dgm:prSet>
      <dgm:spPr/>
    </dgm:pt>
    <dgm:pt modelId="{0CB58282-8A5C-48BC-A35C-E79B3FA25F28}" type="pres">
      <dgm:prSet presAssocID="{59D167A9-E0BC-4FDA-A873-2F235669504F}" presName="item1" presStyleLbl="node1" presStyleIdx="0" presStyleCnt="3">
        <dgm:presLayoutVars>
          <dgm:bulletEnabled val="1"/>
        </dgm:presLayoutVars>
      </dgm:prSet>
      <dgm:spPr/>
    </dgm:pt>
    <dgm:pt modelId="{8BDF1546-8A0D-4267-B503-B1B85E76DA34}" type="pres">
      <dgm:prSet presAssocID="{D5760EA2-B31D-4931-8D6C-9E0E3F8B388C}" presName="item2" presStyleLbl="node1" presStyleIdx="1" presStyleCnt="3">
        <dgm:presLayoutVars>
          <dgm:bulletEnabled val="1"/>
        </dgm:presLayoutVars>
      </dgm:prSet>
      <dgm:spPr/>
    </dgm:pt>
    <dgm:pt modelId="{E0E07A3B-8608-42F7-B3A5-1B73CC483FD1}" type="pres">
      <dgm:prSet presAssocID="{857C23C5-47EA-4A5D-B330-708ECCB4486B}" presName="item3" presStyleLbl="node1" presStyleIdx="2" presStyleCnt="3">
        <dgm:presLayoutVars>
          <dgm:bulletEnabled val="1"/>
        </dgm:presLayoutVars>
      </dgm:prSet>
      <dgm:spPr/>
    </dgm:pt>
    <dgm:pt modelId="{26F24EA4-BEC3-48A9-8457-708FFA751FF2}" type="pres">
      <dgm:prSet presAssocID="{820127B3-EF6D-44B2-A30B-A4D692CE5857}" presName="funnel" presStyleLbl="trAlignAcc1" presStyleIdx="0" presStyleCnt="1" custLinFactNeighborX="2202" custLinFactNeighborY="-893"/>
      <dgm:spPr>
        <a:ln>
          <a:solidFill>
            <a:srgbClr val="B2C824"/>
          </a:solidFill>
        </a:ln>
      </dgm:spPr>
    </dgm:pt>
  </dgm:ptLst>
  <dgm:cxnLst>
    <dgm:cxn modelId="{5D57A108-1538-4E28-BDE7-89AC18209402}" srcId="{820127B3-EF6D-44B2-A30B-A4D692CE5857}" destId="{F02FA102-4A8E-43C8-A657-CC5029613F5C}" srcOrd="0" destOrd="0" parTransId="{466BE61C-5DC5-454C-9162-AFE53072D840}" sibTransId="{B67F4580-8474-44C7-858B-8977142045C2}"/>
    <dgm:cxn modelId="{ED7E9F2E-7748-4931-862E-42299836D738}" type="presOf" srcId="{F02FA102-4A8E-43C8-A657-CC5029613F5C}" destId="{E0E07A3B-8608-42F7-B3A5-1B73CC483FD1}" srcOrd="0" destOrd="0" presId="urn:microsoft.com/office/officeart/2005/8/layout/funnel1"/>
    <dgm:cxn modelId="{12B17955-F45A-4343-B1F5-4980F00C187F}" type="presOf" srcId="{820127B3-EF6D-44B2-A30B-A4D692CE5857}" destId="{0F8DE0DF-1BD1-4594-A66E-56754A316BED}" srcOrd="0" destOrd="0" presId="urn:microsoft.com/office/officeart/2005/8/layout/funnel1"/>
    <dgm:cxn modelId="{EADDAB62-4580-4584-861D-837E3FF7008F}" type="presOf" srcId="{857C23C5-47EA-4A5D-B330-708ECCB4486B}" destId="{FD9928D7-D48A-4057-B381-BFDE23001694}" srcOrd="0" destOrd="0" presId="urn:microsoft.com/office/officeart/2005/8/layout/funnel1"/>
    <dgm:cxn modelId="{78A63865-BEC8-4DD6-8CE1-C08A4BD6CF7C}" srcId="{820127B3-EF6D-44B2-A30B-A4D692CE5857}" destId="{857C23C5-47EA-4A5D-B330-708ECCB4486B}" srcOrd="3" destOrd="0" parTransId="{22EA88C9-B5E8-4782-9724-9EBC3DD9E58B}" sibTransId="{6F1F89EE-4D81-4C7C-8F8F-85C582298FF2}"/>
    <dgm:cxn modelId="{1123C19D-E42E-4A9F-90DC-1F3BDF011566}" srcId="{820127B3-EF6D-44B2-A30B-A4D692CE5857}" destId="{D5760EA2-B31D-4931-8D6C-9E0E3F8B388C}" srcOrd="2" destOrd="0" parTransId="{0C737012-D259-4B6E-852D-FFA9A2F7639D}" sibTransId="{37C9BE6D-92F3-4231-B3F0-096DE25FAB16}"/>
    <dgm:cxn modelId="{7E2190BE-162B-4D74-92A8-83A0C0782E76}" type="presOf" srcId="{59D167A9-E0BC-4FDA-A873-2F235669504F}" destId="{8BDF1546-8A0D-4267-B503-B1B85E76DA34}" srcOrd="0" destOrd="0" presId="urn:microsoft.com/office/officeart/2005/8/layout/funnel1"/>
    <dgm:cxn modelId="{97698EF1-9C03-4052-81C6-E0E35952786E}" srcId="{820127B3-EF6D-44B2-A30B-A4D692CE5857}" destId="{59D167A9-E0BC-4FDA-A873-2F235669504F}" srcOrd="1" destOrd="0" parTransId="{C8F9155B-7DB1-440E-B550-7AD105DF90C3}" sibTransId="{44AE9EC1-E56A-4AE9-B333-1C7614171C7A}"/>
    <dgm:cxn modelId="{2753C3F2-E87E-4307-9E62-7B06B9F3A986}" type="presOf" srcId="{D5760EA2-B31D-4931-8D6C-9E0E3F8B388C}" destId="{0CB58282-8A5C-48BC-A35C-E79B3FA25F28}" srcOrd="0" destOrd="0" presId="urn:microsoft.com/office/officeart/2005/8/layout/funnel1"/>
    <dgm:cxn modelId="{9D36B194-4D76-4006-84E3-036CFFF31B89}" type="presParOf" srcId="{0F8DE0DF-1BD1-4594-A66E-56754A316BED}" destId="{0E781081-7CE3-4A5D-A9BF-75F783310B5D}" srcOrd="0" destOrd="0" presId="urn:microsoft.com/office/officeart/2005/8/layout/funnel1"/>
    <dgm:cxn modelId="{D78292F9-EA38-48E1-B631-6C3E8273824B}" type="presParOf" srcId="{0F8DE0DF-1BD1-4594-A66E-56754A316BED}" destId="{CD42C95D-035A-409D-9351-4FD7FB051E60}" srcOrd="1" destOrd="0" presId="urn:microsoft.com/office/officeart/2005/8/layout/funnel1"/>
    <dgm:cxn modelId="{B8417AFA-1655-4CA9-9669-1D119416261F}" type="presParOf" srcId="{0F8DE0DF-1BD1-4594-A66E-56754A316BED}" destId="{FD9928D7-D48A-4057-B381-BFDE23001694}" srcOrd="2" destOrd="0" presId="urn:microsoft.com/office/officeart/2005/8/layout/funnel1"/>
    <dgm:cxn modelId="{D96632D6-F036-4B44-88CC-27442405FA9C}" type="presParOf" srcId="{0F8DE0DF-1BD1-4594-A66E-56754A316BED}" destId="{0CB58282-8A5C-48BC-A35C-E79B3FA25F28}" srcOrd="3" destOrd="0" presId="urn:microsoft.com/office/officeart/2005/8/layout/funnel1"/>
    <dgm:cxn modelId="{CF9D9FFB-4702-4114-805D-54FB7F425735}" type="presParOf" srcId="{0F8DE0DF-1BD1-4594-A66E-56754A316BED}" destId="{8BDF1546-8A0D-4267-B503-B1B85E76DA34}" srcOrd="4" destOrd="0" presId="urn:microsoft.com/office/officeart/2005/8/layout/funnel1"/>
    <dgm:cxn modelId="{4356DAC7-FBED-40AF-8168-6BB2D421D629}" type="presParOf" srcId="{0F8DE0DF-1BD1-4594-A66E-56754A316BED}" destId="{E0E07A3B-8608-42F7-B3A5-1B73CC483FD1}" srcOrd="5" destOrd="0" presId="urn:microsoft.com/office/officeart/2005/8/layout/funnel1"/>
    <dgm:cxn modelId="{21E75EDA-BE57-4E0E-9B38-693F30CDC800}" type="presParOf" srcId="{0F8DE0DF-1BD1-4594-A66E-56754A316BED}" destId="{26F24EA4-BEC3-48A9-8457-708FFA751FF2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CE0BDCB-F9EC-44BA-A204-8F2F1BDF1668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EBC98B0-66FA-446C-AC16-569471A2DD3E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  <a:t>MITGLIEDER</a:t>
          </a:r>
        </a:p>
      </dgm:t>
    </dgm:pt>
    <dgm:pt modelId="{EA3914A4-5D90-460E-A8A7-59C13A58E234}" type="parTrans" cxnId="{A1D92E1D-7C03-4B68-A967-AA54A28BBF21}">
      <dgm:prSet/>
      <dgm:spPr/>
      <dgm:t>
        <a:bodyPr/>
        <a:lstStyle/>
        <a:p>
          <a:endParaRPr lang="de-DE" sz="1200"/>
        </a:p>
      </dgm:t>
    </dgm:pt>
    <dgm:pt modelId="{3C267127-9F4A-4F98-998D-30CE436A5700}" type="sibTrans" cxnId="{A1D92E1D-7C03-4B68-A967-AA54A28BBF21}">
      <dgm:prSet/>
      <dgm:spPr>
        <a:solidFill>
          <a:srgbClr val="B2C824">
            <a:alpha val="29000"/>
          </a:srgbClr>
        </a:solidFill>
      </dgm:spPr>
      <dgm:t>
        <a:bodyPr/>
        <a:lstStyle/>
        <a:p>
          <a:endParaRPr lang="de-DE" sz="1200"/>
        </a:p>
      </dgm:t>
    </dgm:pt>
    <dgm:pt modelId="{1309025C-3464-469B-8428-DD08349A3DFA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  <a:t>Betriebs-rätinnen</a:t>
          </a:r>
        </a:p>
      </dgm:t>
    </dgm:pt>
    <dgm:pt modelId="{9034E4E3-14C5-49FE-BD7E-A45461928D78}" type="parTrans" cxnId="{5B02C3A0-538C-4D26-B600-E315D743ABA0}">
      <dgm:prSet/>
      <dgm:spPr/>
      <dgm:t>
        <a:bodyPr/>
        <a:lstStyle/>
        <a:p>
          <a:endParaRPr lang="de-DE" sz="1200"/>
        </a:p>
      </dgm:t>
    </dgm:pt>
    <dgm:pt modelId="{707EAB2F-D71F-4F54-94BB-10D4430CDFA0}" type="sibTrans" cxnId="{5B02C3A0-538C-4D26-B600-E315D743ABA0}">
      <dgm:prSet/>
      <dgm:spPr>
        <a:solidFill>
          <a:srgbClr val="B2C824">
            <a:alpha val="29000"/>
          </a:srgbClr>
        </a:solidFill>
      </dgm:spPr>
      <dgm:t>
        <a:bodyPr/>
        <a:lstStyle/>
        <a:p>
          <a:endParaRPr lang="de-DE" sz="1200"/>
        </a:p>
      </dgm:t>
    </dgm:pt>
    <dgm:pt modelId="{90809519-C5C4-458C-B193-1C2B5B7FAE46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200" dirty="0" err="1">
              <a:solidFill>
                <a:srgbClr val="DA101B"/>
              </a:solidFill>
              <a:latin typeface="TheSans C4s Plain" panose="020B0502050302020203" pitchFamily="34" charset="0"/>
            </a:rPr>
            <a:t>Ver</a:t>
          </a:r>
          <a: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  <a:t>-</a:t>
          </a:r>
          <a:b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</a:br>
          <a:r>
            <a:rPr lang="de-DE" sz="1200" dirty="0" err="1">
              <a:solidFill>
                <a:srgbClr val="DA101B"/>
              </a:solidFill>
              <a:latin typeface="TheSans C4s Plain" panose="020B0502050302020203" pitchFamily="34" charset="0"/>
            </a:rPr>
            <a:t>trauens</a:t>
          </a:r>
          <a: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  <a:t>-</a:t>
          </a:r>
        </a:p>
        <a:p>
          <a:r>
            <a:rPr lang="de-DE" sz="1200" dirty="0" err="1">
              <a:solidFill>
                <a:srgbClr val="DA101B"/>
              </a:solidFill>
              <a:latin typeface="TheSans C4s Plain" panose="020B0502050302020203" pitchFamily="34" charset="0"/>
            </a:rPr>
            <a:t>frauen</a:t>
          </a:r>
          <a:endParaRPr lang="de-DE" sz="1200" dirty="0">
            <a:solidFill>
              <a:srgbClr val="DA101B"/>
            </a:solidFill>
            <a:latin typeface="TheSans C4s Plain" panose="020B0502050302020203" pitchFamily="34" charset="0"/>
          </a:endParaRPr>
        </a:p>
      </dgm:t>
    </dgm:pt>
    <dgm:pt modelId="{1030D158-2D1A-480B-93E2-B3E802C60616}" type="parTrans" cxnId="{5E31D05E-CFB2-4940-94B2-1A55FB00509A}">
      <dgm:prSet/>
      <dgm:spPr/>
      <dgm:t>
        <a:bodyPr/>
        <a:lstStyle/>
        <a:p>
          <a:endParaRPr lang="de-DE" sz="1200"/>
        </a:p>
      </dgm:t>
    </dgm:pt>
    <dgm:pt modelId="{CFCD7B62-72DF-4922-828D-79692C5C6A89}" type="sibTrans" cxnId="{5E31D05E-CFB2-4940-94B2-1A55FB00509A}">
      <dgm:prSet/>
      <dgm:spPr>
        <a:solidFill>
          <a:srgbClr val="B2C824">
            <a:alpha val="29000"/>
          </a:srgbClr>
        </a:solidFill>
      </dgm:spPr>
      <dgm:t>
        <a:bodyPr/>
        <a:lstStyle/>
        <a:p>
          <a:endParaRPr lang="de-DE" sz="1200"/>
        </a:p>
      </dgm:t>
    </dgm:pt>
    <dgm:pt modelId="{F90EFAF4-EC8D-46CF-BEC9-1806F488A874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  <a:t>Frauen-aus-schuss</a:t>
          </a:r>
        </a:p>
      </dgm:t>
    </dgm:pt>
    <dgm:pt modelId="{89F6808E-F304-4068-B28A-968E67D4399B}" type="parTrans" cxnId="{80C71EB8-BC79-45D0-BBF8-55F8FE118675}">
      <dgm:prSet/>
      <dgm:spPr/>
      <dgm:t>
        <a:bodyPr/>
        <a:lstStyle/>
        <a:p>
          <a:endParaRPr lang="de-DE" sz="1200"/>
        </a:p>
      </dgm:t>
    </dgm:pt>
    <dgm:pt modelId="{BD042072-5DD0-4941-A9DD-D86D0B5FFAAD}" type="sibTrans" cxnId="{80C71EB8-BC79-45D0-BBF8-55F8FE118675}">
      <dgm:prSet/>
      <dgm:spPr>
        <a:solidFill>
          <a:srgbClr val="B2C824">
            <a:alpha val="29000"/>
          </a:srgbClr>
        </a:solidFill>
      </dgm:spPr>
      <dgm:t>
        <a:bodyPr/>
        <a:lstStyle/>
        <a:p>
          <a:endParaRPr lang="de-DE" sz="1200"/>
        </a:p>
      </dgm:t>
    </dgm:pt>
    <dgm:pt modelId="{B7923CE1-C811-43EE-9F5C-71C7402E9350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200" dirty="0" err="1">
              <a:solidFill>
                <a:srgbClr val="DA101B"/>
              </a:solidFill>
              <a:latin typeface="TheSans C4s Plain" panose="020B0502050302020203" pitchFamily="34" charset="0"/>
            </a:rPr>
            <a:t>Referen-tinnen</a:t>
          </a:r>
          <a:endParaRPr lang="de-DE" sz="1200" dirty="0">
            <a:solidFill>
              <a:srgbClr val="DA101B"/>
            </a:solidFill>
            <a:latin typeface="TheSans C4s Plain" panose="020B0502050302020203" pitchFamily="34" charset="0"/>
          </a:endParaRPr>
        </a:p>
      </dgm:t>
    </dgm:pt>
    <dgm:pt modelId="{74063B6F-34C4-49F7-9D2A-8AAC600643EF}" type="parTrans" cxnId="{51BCD4D8-BC6C-4600-811D-CECB66F45CEB}">
      <dgm:prSet/>
      <dgm:spPr/>
      <dgm:t>
        <a:bodyPr/>
        <a:lstStyle/>
        <a:p>
          <a:endParaRPr lang="de-DE" sz="1200"/>
        </a:p>
      </dgm:t>
    </dgm:pt>
    <dgm:pt modelId="{CE126FC4-AF17-4A32-8D65-EA8482D98BE7}" type="sibTrans" cxnId="{51BCD4D8-BC6C-4600-811D-CECB66F45CEB}">
      <dgm:prSet/>
      <dgm:spPr>
        <a:solidFill>
          <a:srgbClr val="B2C824">
            <a:alpha val="29000"/>
          </a:srgbClr>
        </a:solidFill>
      </dgm:spPr>
      <dgm:t>
        <a:bodyPr/>
        <a:lstStyle/>
        <a:p>
          <a:endParaRPr lang="de-DE" sz="1200"/>
        </a:p>
      </dgm:t>
    </dgm:pt>
    <dgm:pt modelId="{38BF508D-1201-4047-A269-9D2F5AD63477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  <a:t>Tarif-kommission</a:t>
          </a:r>
        </a:p>
      </dgm:t>
    </dgm:pt>
    <dgm:pt modelId="{2854591B-47E5-4041-83BA-59EFA3BBC50F}" type="parTrans" cxnId="{A5EBE060-27CB-4D85-8220-68879E889B07}">
      <dgm:prSet/>
      <dgm:spPr/>
      <dgm:t>
        <a:bodyPr/>
        <a:lstStyle/>
        <a:p>
          <a:endParaRPr lang="de-DE" sz="1200"/>
        </a:p>
      </dgm:t>
    </dgm:pt>
    <dgm:pt modelId="{CEC22EB8-E6F2-4742-A151-E6BE3FD13122}" type="sibTrans" cxnId="{A5EBE060-27CB-4D85-8220-68879E889B07}">
      <dgm:prSet/>
      <dgm:spPr>
        <a:solidFill>
          <a:srgbClr val="B2C824">
            <a:alpha val="29000"/>
          </a:srgbClr>
        </a:solidFill>
      </dgm:spPr>
      <dgm:t>
        <a:bodyPr/>
        <a:lstStyle/>
        <a:p>
          <a:endParaRPr lang="de-DE" sz="1200"/>
        </a:p>
      </dgm:t>
    </dgm:pt>
    <dgm:pt modelId="{9C24CE5B-A627-4E01-B9DA-9717C366F4AD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  <a:t>Bezirks-vor-stände</a:t>
          </a:r>
        </a:p>
      </dgm:t>
    </dgm:pt>
    <dgm:pt modelId="{ED4CCCD1-E80F-41F3-A6E1-57AA9B52997D}" type="parTrans" cxnId="{63F47896-1E4D-4609-B61A-BB6B46859E8C}">
      <dgm:prSet/>
      <dgm:spPr/>
      <dgm:t>
        <a:bodyPr/>
        <a:lstStyle/>
        <a:p>
          <a:endParaRPr lang="de-DE" sz="1200"/>
        </a:p>
      </dgm:t>
    </dgm:pt>
    <dgm:pt modelId="{2BF3396B-17BF-4DED-8C58-017BEE3D2DDB}" type="sibTrans" cxnId="{63F47896-1E4D-4609-B61A-BB6B46859E8C}">
      <dgm:prSet/>
      <dgm:spPr>
        <a:solidFill>
          <a:srgbClr val="B2C824">
            <a:alpha val="29000"/>
          </a:srgbClr>
        </a:solidFill>
      </dgm:spPr>
      <dgm:t>
        <a:bodyPr/>
        <a:lstStyle/>
        <a:p>
          <a:endParaRPr lang="de-DE" sz="1200"/>
        </a:p>
      </dgm:t>
    </dgm:pt>
    <dgm:pt modelId="{2238B3E7-199E-469D-98C7-9EF8ED7EB3BB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  <a:t>Seminar-teil-nehmer-innen</a:t>
          </a:r>
        </a:p>
      </dgm:t>
    </dgm:pt>
    <dgm:pt modelId="{C627FBA7-7A56-480E-A6BB-E25048E65375}" type="parTrans" cxnId="{E1ABAAE0-EAF0-4329-8ABD-C490496A0B1D}">
      <dgm:prSet/>
      <dgm:spPr/>
      <dgm:t>
        <a:bodyPr/>
        <a:lstStyle/>
        <a:p>
          <a:endParaRPr lang="de-DE" sz="1200"/>
        </a:p>
      </dgm:t>
    </dgm:pt>
    <dgm:pt modelId="{B68BD1A7-779A-4745-B346-7E2F3CFDA315}" type="sibTrans" cxnId="{E1ABAAE0-EAF0-4329-8ABD-C490496A0B1D}">
      <dgm:prSet/>
      <dgm:spPr>
        <a:solidFill>
          <a:srgbClr val="B2C824">
            <a:alpha val="29000"/>
          </a:srgbClr>
        </a:solidFill>
      </dgm:spPr>
      <dgm:t>
        <a:bodyPr/>
        <a:lstStyle/>
        <a:p>
          <a:endParaRPr lang="de-DE" sz="1200"/>
        </a:p>
      </dgm:t>
    </dgm:pt>
    <dgm:pt modelId="{0FCFF76F-1F76-4B86-897E-075ED8C357F2}">
      <dgm:prSet phldrT="[Text]" custT="1"/>
      <dgm:spPr>
        <a:solidFill>
          <a:srgbClr val="B2C824"/>
        </a:solidFill>
      </dgm:spPr>
      <dgm:t>
        <a:bodyPr/>
        <a:lstStyle/>
        <a:p>
          <a:r>
            <a:rPr lang="de-DE" sz="1200" dirty="0">
              <a:solidFill>
                <a:srgbClr val="DA101B"/>
              </a:solidFill>
              <a:latin typeface="TheSans C4s Plain" panose="020B0502050302020203" pitchFamily="34" charset="0"/>
            </a:rPr>
            <a:t>NETZWER-KERINNEN</a:t>
          </a:r>
        </a:p>
      </dgm:t>
    </dgm:pt>
    <dgm:pt modelId="{293320F8-6378-48BD-91F7-17820F94E04D}" type="parTrans" cxnId="{3E1EE4F8-201D-463A-8DB6-A40FCE6E855B}">
      <dgm:prSet/>
      <dgm:spPr/>
      <dgm:t>
        <a:bodyPr/>
        <a:lstStyle/>
        <a:p>
          <a:endParaRPr lang="de-DE" sz="1200"/>
        </a:p>
      </dgm:t>
    </dgm:pt>
    <dgm:pt modelId="{B1DAFEA3-2AA7-4816-9D54-C51374E16C69}" type="sibTrans" cxnId="{3E1EE4F8-201D-463A-8DB6-A40FCE6E855B}">
      <dgm:prSet/>
      <dgm:spPr/>
      <dgm:t>
        <a:bodyPr/>
        <a:lstStyle/>
        <a:p>
          <a:endParaRPr lang="de-DE" sz="1200"/>
        </a:p>
      </dgm:t>
    </dgm:pt>
    <dgm:pt modelId="{9805728C-EAD2-4185-8418-B39DFAEF1BB8}" type="pres">
      <dgm:prSet presAssocID="{6CE0BDCB-F9EC-44BA-A204-8F2F1BDF1668}" presName="diagram" presStyleCnt="0">
        <dgm:presLayoutVars>
          <dgm:dir/>
          <dgm:resizeHandles/>
        </dgm:presLayoutVars>
      </dgm:prSet>
      <dgm:spPr/>
    </dgm:pt>
    <dgm:pt modelId="{E2B5C8C8-C7AB-4B01-888D-6CAD233E7728}" type="pres">
      <dgm:prSet presAssocID="{8EBC98B0-66FA-446C-AC16-569471A2DD3E}" presName="firstNode" presStyleLbl="node1" presStyleIdx="0" presStyleCnt="9" custLinFactNeighborX="922" custLinFactNeighborY="-125">
        <dgm:presLayoutVars>
          <dgm:bulletEnabled val="1"/>
        </dgm:presLayoutVars>
      </dgm:prSet>
      <dgm:spPr/>
    </dgm:pt>
    <dgm:pt modelId="{B462E5DA-4D95-4EB8-BCD2-CE5ECB7D4357}" type="pres">
      <dgm:prSet presAssocID="{3C267127-9F4A-4F98-998D-30CE436A5700}" presName="sibTrans" presStyleLbl="sibTrans2D1" presStyleIdx="0" presStyleCnt="8"/>
      <dgm:spPr/>
    </dgm:pt>
    <dgm:pt modelId="{24EF559B-2F30-4836-88B6-0556242732F5}" type="pres">
      <dgm:prSet presAssocID="{1309025C-3464-469B-8428-DD08349A3DFA}" presName="middleNode" presStyleCnt="0"/>
      <dgm:spPr/>
    </dgm:pt>
    <dgm:pt modelId="{4AFB2C46-2388-4B5C-8371-6989D03B7A10}" type="pres">
      <dgm:prSet presAssocID="{1309025C-3464-469B-8428-DD08349A3DFA}" presName="padding" presStyleLbl="node1" presStyleIdx="0" presStyleCnt="9"/>
      <dgm:spPr/>
    </dgm:pt>
    <dgm:pt modelId="{AAA01E88-D416-4D61-B764-E5956A3FAEE1}" type="pres">
      <dgm:prSet presAssocID="{1309025C-3464-469B-8428-DD08349A3DFA}" presName="shape" presStyleLbl="node1" presStyleIdx="1" presStyleCnt="9" custScaleX="113473" custScaleY="107749">
        <dgm:presLayoutVars>
          <dgm:bulletEnabled val="1"/>
        </dgm:presLayoutVars>
      </dgm:prSet>
      <dgm:spPr/>
    </dgm:pt>
    <dgm:pt modelId="{D428C956-10D3-4350-9405-D6383F731EE9}" type="pres">
      <dgm:prSet presAssocID="{707EAB2F-D71F-4F54-94BB-10D4430CDFA0}" presName="sibTrans" presStyleLbl="sibTrans2D1" presStyleIdx="1" presStyleCnt="8"/>
      <dgm:spPr/>
    </dgm:pt>
    <dgm:pt modelId="{05919057-315F-4C9B-BC38-2A05C0E85023}" type="pres">
      <dgm:prSet presAssocID="{90809519-C5C4-458C-B193-1C2B5B7FAE46}" presName="middleNode" presStyleCnt="0"/>
      <dgm:spPr/>
    </dgm:pt>
    <dgm:pt modelId="{DD5819A6-60E3-4414-9219-10D155222E4E}" type="pres">
      <dgm:prSet presAssocID="{90809519-C5C4-458C-B193-1C2B5B7FAE46}" presName="padding" presStyleLbl="node1" presStyleIdx="1" presStyleCnt="9"/>
      <dgm:spPr/>
    </dgm:pt>
    <dgm:pt modelId="{F271237A-AC67-4A7F-98FE-675D58188025}" type="pres">
      <dgm:prSet presAssocID="{90809519-C5C4-458C-B193-1C2B5B7FAE46}" presName="shape" presStyleLbl="node1" presStyleIdx="2" presStyleCnt="9" custScaleX="147812" custScaleY="143061">
        <dgm:presLayoutVars>
          <dgm:bulletEnabled val="1"/>
        </dgm:presLayoutVars>
      </dgm:prSet>
      <dgm:spPr/>
    </dgm:pt>
    <dgm:pt modelId="{59B5022D-01AB-42B3-BF6A-C49895018BE0}" type="pres">
      <dgm:prSet presAssocID="{CFCD7B62-72DF-4922-828D-79692C5C6A89}" presName="sibTrans" presStyleLbl="sibTrans2D1" presStyleIdx="2" presStyleCnt="8"/>
      <dgm:spPr/>
    </dgm:pt>
    <dgm:pt modelId="{5C966944-EF49-4056-856C-BB62E250C139}" type="pres">
      <dgm:prSet presAssocID="{F90EFAF4-EC8D-46CF-BEC9-1806F488A874}" presName="middleNode" presStyleCnt="0"/>
      <dgm:spPr/>
    </dgm:pt>
    <dgm:pt modelId="{66D66441-D51C-459B-8E12-742D1B574BD8}" type="pres">
      <dgm:prSet presAssocID="{F90EFAF4-EC8D-46CF-BEC9-1806F488A874}" presName="padding" presStyleLbl="node1" presStyleIdx="2" presStyleCnt="9"/>
      <dgm:spPr/>
    </dgm:pt>
    <dgm:pt modelId="{4C012197-F1A6-40D9-AC94-E2532BDB5CC3}" type="pres">
      <dgm:prSet presAssocID="{F90EFAF4-EC8D-46CF-BEC9-1806F488A874}" presName="shape" presStyleLbl="node1" presStyleIdx="3" presStyleCnt="9" custScaleX="124657" custScaleY="115167">
        <dgm:presLayoutVars>
          <dgm:bulletEnabled val="1"/>
        </dgm:presLayoutVars>
      </dgm:prSet>
      <dgm:spPr/>
    </dgm:pt>
    <dgm:pt modelId="{C00097CD-ACB3-497C-AE1B-5A0ABEBC3E5C}" type="pres">
      <dgm:prSet presAssocID="{BD042072-5DD0-4941-A9DD-D86D0B5FFAAD}" presName="sibTrans" presStyleLbl="sibTrans2D1" presStyleIdx="3" presStyleCnt="8"/>
      <dgm:spPr/>
    </dgm:pt>
    <dgm:pt modelId="{5C13E9EE-96A9-4701-B837-F5AE04478E3C}" type="pres">
      <dgm:prSet presAssocID="{B7923CE1-C811-43EE-9F5C-71C7402E9350}" presName="middleNode" presStyleCnt="0"/>
      <dgm:spPr/>
    </dgm:pt>
    <dgm:pt modelId="{10A8C507-0667-4675-A070-3CC0D3FA868B}" type="pres">
      <dgm:prSet presAssocID="{B7923CE1-C811-43EE-9F5C-71C7402E9350}" presName="padding" presStyleLbl="node1" presStyleIdx="3" presStyleCnt="9"/>
      <dgm:spPr/>
    </dgm:pt>
    <dgm:pt modelId="{42916700-95D9-4867-82BE-2882D28C9D82}" type="pres">
      <dgm:prSet presAssocID="{B7923CE1-C811-43EE-9F5C-71C7402E9350}" presName="shape" presStyleLbl="node1" presStyleIdx="4" presStyleCnt="9" custScaleX="118697" custScaleY="121657">
        <dgm:presLayoutVars>
          <dgm:bulletEnabled val="1"/>
        </dgm:presLayoutVars>
      </dgm:prSet>
      <dgm:spPr/>
    </dgm:pt>
    <dgm:pt modelId="{A89C92A3-998C-4D3A-9CA3-2182D3503C35}" type="pres">
      <dgm:prSet presAssocID="{CE126FC4-AF17-4A32-8D65-EA8482D98BE7}" presName="sibTrans" presStyleLbl="sibTrans2D1" presStyleIdx="4" presStyleCnt="8"/>
      <dgm:spPr/>
    </dgm:pt>
    <dgm:pt modelId="{97777F96-A4DB-4653-A507-0995B5FBC079}" type="pres">
      <dgm:prSet presAssocID="{38BF508D-1201-4047-A269-9D2F5AD63477}" presName="middleNode" presStyleCnt="0"/>
      <dgm:spPr/>
    </dgm:pt>
    <dgm:pt modelId="{5BC606B9-1799-46C8-B3C4-108451839A37}" type="pres">
      <dgm:prSet presAssocID="{38BF508D-1201-4047-A269-9D2F5AD63477}" presName="padding" presStyleLbl="node1" presStyleIdx="4" presStyleCnt="9"/>
      <dgm:spPr/>
    </dgm:pt>
    <dgm:pt modelId="{5991336E-27E3-48B2-8858-C80AA82B014A}" type="pres">
      <dgm:prSet presAssocID="{38BF508D-1201-4047-A269-9D2F5AD63477}" presName="shape" presStyleLbl="node1" presStyleIdx="5" presStyleCnt="9" custScaleX="150487" custScaleY="150002">
        <dgm:presLayoutVars>
          <dgm:bulletEnabled val="1"/>
        </dgm:presLayoutVars>
      </dgm:prSet>
      <dgm:spPr/>
    </dgm:pt>
    <dgm:pt modelId="{4498E39B-821A-48B5-BC16-6B3F94988DAC}" type="pres">
      <dgm:prSet presAssocID="{CEC22EB8-E6F2-4742-A151-E6BE3FD13122}" presName="sibTrans" presStyleLbl="sibTrans2D1" presStyleIdx="5" presStyleCnt="8"/>
      <dgm:spPr/>
    </dgm:pt>
    <dgm:pt modelId="{46A96ED4-07B8-4B12-9D23-FCA40191B209}" type="pres">
      <dgm:prSet presAssocID="{9C24CE5B-A627-4E01-B9DA-9717C366F4AD}" presName="middleNode" presStyleCnt="0"/>
      <dgm:spPr/>
    </dgm:pt>
    <dgm:pt modelId="{4FABCFFA-AE6D-41A8-AB85-3166DBCADCCB}" type="pres">
      <dgm:prSet presAssocID="{9C24CE5B-A627-4E01-B9DA-9717C366F4AD}" presName="padding" presStyleLbl="node1" presStyleIdx="5" presStyleCnt="9"/>
      <dgm:spPr/>
    </dgm:pt>
    <dgm:pt modelId="{B565C013-6D6C-4A55-A536-B68D21656AD1}" type="pres">
      <dgm:prSet presAssocID="{9C24CE5B-A627-4E01-B9DA-9717C366F4AD}" presName="shape" presStyleLbl="node1" presStyleIdx="6" presStyleCnt="9">
        <dgm:presLayoutVars>
          <dgm:bulletEnabled val="1"/>
        </dgm:presLayoutVars>
      </dgm:prSet>
      <dgm:spPr/>
    </dgm:pt>
    <dgm:pt modelId="{8BF6C959-7A81-4E52-BAAE-C14638D4691D}" type="pres">
      <dgm:prSet presAssocID="{2BF3396B-17BF-4DED-8C58-017BEE3D2DDB}" presName="sibTrans" presStyleLbl="sibTrans2D1" presStyleIdx="6" presStyleCnt="8"/>
      <dgm:spPr/>
    </dgm:pt>
    <dgm:pt modelId="{6B197490-9389-4832-9FB7-50A377AFD790}" type="pres">
      <dgm:prSet presAssocID="{2238B3E7-199E-469D-98C7-9EF8ED7EB3BB}" presName="middleNode" presStyleCnt="0"/>
      <dgm:spPr/>
    </dgm:pt>
    <dgm:pt modelId="{A09895AD-2D94-463C-855C-1A070CBC527B}" type="pres">
      <dgm:prSet presAssocID="{2238B3E7-199E-469D-98C7-9EF8ED7EB3BB}" presName="padding" presStyleLbl="node1" presStyleIdx="6" presStyleCnt="9"/>
      <dgm:spPr/>
    </dgm:pt>
    <dgm:pt modelId="{A592BBB0-067D-49AC-B638-A56376EA13C9}" type="pres">
      <dgm:prSet presAssocID="{2238B3E7-199E-469D-98C7-9EF8ED7EB3BB}" presName="shape" presStyleLbl="node1" presStyleIdx="7" presStyleCnt="9" custScaleX="117960" custScaleY="111723">
        <dgm:presLayoutVars>
          <dgm:bulletEnabled val="1"/>
        </dgm:presLayoutVars>
      </dgm:prSet>
      <dgm:spPr/>
    </dgm:pt>
    <dgm:pt modelId="{34A894A4-602D-47A3-B2E7-C1454B2FB1D2}" type="pres">
      <dgm:prSet presAssocID="{B68BD1A7-779A-4745-B346-7E2F3CFDA315}" presName="sibTrans" presStyleLbl="sibTrans2D1" presStyleIdx="7" presStyleCnt="8"/>
      <dgm:spPr/>
    </dgm:pt>
    <dgm:pt modelId="{4CDB4D9E-1409-4DD5-9857-43783F23C852}" type="pres">
      <dgm:prSet presAssocID="{0FCFF76F-1F76-4B86-897E-075ED8C357F2}" presName="lastNode" presStyleLbl="node1" presStyleIdx="8" presStyleCnt="9">
        <dgm:presLayoutVars>
          <dgm:bulletEnabled val="1"/>
        </dgm:presLayoutVars>
      </dgm:prSet>
      <dgm:spPr/>
    </dgm:pt>
  </dgm:ptLst>
  <dgm:cxnLst>
    <dgm:cxn modelId="{B2ED6712-1A1E-4EA5-96E8-DFFB585B309B}" type="presOf" srcId="{3C267127-9F4A-4F98-998D-30CE436A5700}" destId="{B462E5DA-4D95-4EB8-BCD2-CE5ECB7D4357}" srcOrd="0" destOrd="0" presId="urn:microsoft.com/office/officeart/2005/8/layout/bProcess2"/>
    <dgm:cxn modelId="{794BD212-3F5B-42A1-98B2-C18601462CAB}" type="presOf" srcId="{CFCD7B62-72DF-4922-828D-79692C5C6A89}" destId="{59B5022D-01AB-42B3-BF6A-C49895018BE0}" srcOrd="0" destOrd="0" presId="urn:microsoft.com/office/officeart/2005/8/layout/bProcess2"/>
    <dgm:cxn modelId="{A1D92E1D-7C03-4B68-A967-AA54A28BBF21}" srcId="{6CE0BDCB-F9EC-44BA-A204-8F2F1BDF1668}" destId="{8EBC98B0-66FA-446C-AC16-569471A2DD3E}" srcOrd="0" destOrd="0" parTransId="{EA3914A4-5D90-460E-A8A7-59C13A58E234}" sibTransId="{3C267127-9F4A-4F98-998D-30CE436A5700}"/>
    <dgm:cxn modelId="{B2C3DA29-DBD8-4009-A45B-451DFBBB3F50}" type="presOf" srcId="{BD042072-5DD0-4941-A9DD-D86D0B5FFAAD}" destId="{C00097CD-ACB3-497C-AE1B-5A0ABEBC3E5C}" srcOrd="0" destOrd="0" presId="urn:microsoft.com/office/officeart/2005/8/layout/bProcess2"/>
    <dgm:cxn modelId="{1685CF3F-4BAF-491F-A085-5F4C8F615C28}" type="presOf" srcId="{6CE0BDCB-F9EC-44BA-A204-8F2F1BDF1668}" destId="{9805728C-EAD2-4185-8418-B39DFAEF1BB8}" srcOrd="0" destOrd="0" presId="urn:microsoft.com/office/officeart/2005/8/layout/bProcess2"/>
    <dgm:cxn modelId="{02EEFB49-961C-43D4-9F55-0E463975A5EB}" type="presOf" srcId="{CEC22EB8-E6F2-4742-A151-E6BE3FD13122}" destId="{4498E39B-821A-48B5-BC16-6B3F94988DAC}" srcOrd="0" destOrd="0" presId="urn:microsoft.com/office/officeart/2005/8/layout/bProcess2"/>
    <dgm:cxn modelId="{F985F352-81C7-4491-AC93-1F185893F469}" type="presOf" srcId="{1309025C-3464-469B-8428-DD08349A3DFA}" destId="{AAA01E88-D416-4D61-B764-E5956A3FAEE1}" srcOrd="0" destOrd="0" presId="urn:microsoft.com/office/officeart/2005/8/layout/bProcess2"/>
    <dgm:cxn modelId="{5E31D05E-CFB2-4940-94B2-1A55FB00509A}" srcId="{6CE0BDCB-F9EC-44BA-A204-8F2F1BDF1668}" destId="{90809519-C5C4-458C-B193-1C2B5B7FAE46}" srcOrd="2" destOrd="0" parTransId="{1030D158-2D1A-480B-93E2-B3E802C60616}" sibTransId="{CFCD7B62-72DF-4922-828D-79692C5C6A89}"/>
    <dgm:cxn modelId="{A5EBE060-27CB-4D85-8220-68879E889B07}" srcId="{6CE0BDCB-F9EC-44BA-A204-8F2F1BDF1668}" destId="{38BF508D-1201-4047-A269-9D2F5AD63477}" srcOrd="5" destOrd="0" parTransId="{2854591B-47E5-4041-83BA-59EFA3BBC50F}" sibTransId="{CEC22EB8-E6F2-4742-A151-E6BE3FD13122}"/>
    <dgm:cxn modelId="{4294A566-85A6-4D68-A74E-B661FFF01646}" type="presOf" srcId="{8EBC98B0-66FA-446C-AC16-569471A2DD3E}" destId="{E2B5C8C8-C7AB-4B01-888D-6CAD233E7728}" srcOrd="0" destOrd="0" presId="urn:microsoft.com/office/officeart/2005/8/layout/bProcess2"/>
    <dgm:cxn modelId="{7C873367-1E1C-46C9-9848-E3C8A7EAD793}" type="presOf" srcId="{B68BD1A7-779A-4745-B346-7E2F3CFDA315}" destId="{34A894A4-602D-47A3-B2E7-C1454B2FB1D2}" srcOrd="0" destOrd="0" presId="urn:microsoft.com/office/officeart/2005/8/layout/bProcess2"/>
    <dgm:cxn modelId="{8F3A1270-F21F-42DB-AF51-99A5CE94D150}" type="presOf" srcId="{2BF3396B-17BF-4DED-8C58-017BEE3D2DDB}" destId="{8BF6C959-7A81-4E52-BAAE-C14638D4691D}" srcOrd="0" destOrd="0" presId="urn:microsoft.com/office/officeart/2005/8/layout/bProcess2"/>
    <dgm:cxn modelId="{5B5C9B76-48C5-4E41-98D0-AD5B976D3A0F}" type="presOf" srcId="{9C24CE5B-A627-4E01-B9DA-9717C366F4AD}" destId="{B565C013-6D6C-4A55-A536-B68D21656AD1}" srcOrd="0" destOrd="0" presId="urn:microsoft.com/office/officeart/2005/8/layout/bProcess2"/>
    <dgm:cxn modelId="{BC746477-2826-4CF7-AB40-EC1B61801572}" type="presOf" srcId="{38BF508D-1201-4047-A269-9D2F5AD63477}" destId="{5991336E-27E3-48B2-8858-C80AA82B014A}" srcOrd="0" destOrd="0" presId="urn:microsoft.com/office/officeart/2005/8/layout/bProcess2"/>
    <dgm:cxn modelId="{63F47896-1E4D-4609-B61A-BB6B46859E8C}" srcId="{6CE0BDCB-F9EC-44BA-A204-8F2F1BDF1668}" destId="{9C24CE5B-A627-4E01-B9DA-9717C366F4AD}" srcOrd="6" destOrd="0" parTransId="{ED4CCCD1-E80F-41F3-A6E1-57AA9B52997D}" sibTransId="{2BF3396B-17BF-4DED-8C58-017BEE3D2DDB}"/>
    <dgm:cxn modelId="{5B02C3A0-538C-4D26-B600-E315D743ABA0}" srcId="{6CE0BDCB-F9EC-44BA-A204-8F2F1BDF1668}" destId="{1309025C-3464-469B-8428-DD08349A3DFA}" srcOrd="1" destOrd="0" parTransId="{9034E4E3-14C5-49FE-BD7E-A45461928D78}" sibTransId="{707EAB2F-D71F-4F54-94BB-10D4430CDFA0}"/>
    <dgm:cxn modelId="{A4E3F0A0-CEE5-4194-AF86-62B0698EE523}" type="presOf" srcId="{2238B3E7-199E-469D-98C7-9EF8ED7EB3BB}" destId="{A592BBB0-067D-49AC-B638-A56376EA13C9}" srcOrd="0" destOrd="0" presId="urn:microsoft.com/office/officeart/2005/8/layout/bProcess2"/>
    <dgm:cxn modelId="{EEA884A9-916A-422A-BBBA-7AC820360513}" type="presOf" srcId="{707EAB2F-D71F-4F54-94BB-10D4430CDFA0}" destId="{D428C956-10D3-4350-9405-D6383F731EE9}" srcOrd="0" destOrd="0" presId="urn:microsoft.com/office/officeart/2005/8/layout/bProcess2"/>
    <dgm:cxn modelId="{80C71EB8-BC79-45D0-BBF8-55F8FE118675}" srcId="{6CE0BDCB-F9EC-44BA-A204-8F2F1BDF1668}" destId="{F90EFAF4-EC8D-46CF-BEC9-1806F488A874}" srcOrd="3" destOrd="0" parTransId="{89F6808E-F304-4068-B28A-968E67D4399B}" sibTransId="{BD042072-5DD0-4941-A9DD-D86D0B5FFAAD}"/>
    <dgm:cxn modelId="{9F7309BE-E771-477E-9D35-B3C6ED2C0884}" type="presOf" srcId="{0FCFF76F-1F76-4B86-897E-075ED8C357F2}" destId="{4CDB4D9E-1409-4DD5-9857-43783F23C852}" srcOrd="0" destOrd="0" presId="urn:microsoft.com/office/officeart/2005/8/layout/bProcess2"/>
    <dgm:cxn modelId="{3EAA80CF-825E-4F26-AA80-2B680178968E}" type="presOf" srcId="{B7923CE1-C811-43EE-9F5C-71C7402E9350}" destId="{42916700-95D9-4867-82BE-2882D28C9D82}" srcOrd="0" destOrd="0" presId="urn:microsoft.com/office/officeart/2005/8/layout/bProcess2"/>
    <dgm:cxn modelId="{51BCD4D8-BC6C-4600-811D-CECB66F45CEB}" srcId="{6CE0BDCB-F9EC-44BA-A204-8F2F1BDF1668}" destId="{B7923CE1-C811-43EE-9F5C-71C7402E9350}" srcOrd="4" destOrd="0" parTransId="{74063B6F-34C4-49F7-9D2A-8AAC600643EF}" sibTransId="{CE126FC4-AF17-4A32-8D65-EA8482D98BE7}"/>
    <dgm:cxn modelId="{72EE87DC-C50E-425E-A4FA-4C73D9C1FB4E}" type="presOf" srcId="{F90EFAF4-EC8D-46CF-BEC9-1806F488A874}" destId="{4C012197-F1A6-40D9-AC94-E2532BDB5CC3}" srcOrd="0" destOrd="0" presId="urn:microsoft.com/office/officeart/2005/8/layout/bProcess2"/>
    <dgm:cxn modelId="{E1ABAAE0-EAF0-4329-8ABD-C490496A0B1D}" srcId="{6CE0BDCB-F9EC-44BA-A204-8F2F1BDF1668}" destId="{2238B3E7-199E-469D-98C7-9EF8ED7EB3BB}" srcOrd="7" destOrd="0" parTransId="{C627FBA7-7A56-480E-A6BB-E25048E65375}" sibTransId="{B68BD1A7-779A-4745-B346-7E2F3CFDA315}"/>
    <dgm:cxn modelId="{1A51CEE0-F49B-447A-B36A-AF7C14F880C1}" type="presOf" srcId="{CE126FC4-AF17-4A32-8D65-EA8482D98BE7}" destId="{A89C92A3-998C-4D3A-9CA3-2182D3503C35}" srcOrd="0" destOrd="0" presId="urn:microsoft.com/office/officeart/2005/8/layout/bProcess2"/>
    <dgm:cxn modelId="{3E1EE4F8-201D-463A-8DB6-A40FCE6E855B}" srcId="{6CE0BDCB-F9EC-44BA-A204-8F2F1BDF1668}" destId="{0FCFF76F-1F76-4B86-897E-075ED8C357F2}" srcOrd="8" destOrd="0" parTransId="{293320F8-6378-48BD-91F7-17820F94E04D}" sibTransId="{B1DAFEA3-2AA7-4816-9D54-C51374E16C69}"/>
    <dgm:cxn modelId="{AF5C2CFC-F371-408A-8E6B-59726638706C}" type="presOf" srcId="{90809519-C5C4-458C-B193-1C2B5B7FAE46}" destId="{F271237A-AC67-4A7F-98FE-675D58188025}" srcOrd="0" destOrd="0" presId="urn:microsoft.com/office/officeart/2005/8/layout/bProcess2"/>
    <dgm:cxn modelId="{4F879B2D-C470-4F6D-B649-9860CFECA620}" type="presParOf" srcId="{9805728C-EAD2-4185-8418-B39DFAEF1BB8}" destId="{E2B5C8C8-C7AB-4B01-888D-6CAD233E7728}" srcOrd="0" destOrd="0" presId="urn:microsoft.com/office/officeart/2005/8/layout/bProcess2"/>
    <dgm:cxn modelId="{DAE1D492-CA60-446B-869A-80ECE8E8DDCB}" type="presParOf" srcId="{9805728C-EAD2-4185-8418-B39DFAEF1BB8}" destId="{B462E5DA-4D95-4EB8-BCD2-CE5ECB7D4357}" srcOrd="1" destOrd="0" presId="urn:microsoft.com/office/officeart/2005/8/layout/bProcess2"/>
    <dgm:cxn modelId="{D64A0141-64CC-4FC3-920C-866DA2E6BB6A}" type="presParOf" srcId="{9805728C-EAD2-4185-8418-B39DFAEF1BB8}" destId="{24EF559B-2F30-4836-88B6-0556242732F5}" srcOrd="2" destOrd="0" presId="urn:microsoft.com/office/officeart/2005/8/layout/bProcess2"/>
    <dgm:cxn modelId="{155DF577-F6EE-462E-A576-92B98D61ACB3}" type="presParOf" srcId="{24EF559B-2F30-4836-88B6-0556242732F5}" destId="{4AFB2C46-2388-4B5C-8371-6989D03B7A10}" srcOrd="0" destOrd="0" presId="urn:microsoft.com/office/officeart/2005/8/layout/bProcess2"/>
    <dgm:cxn modelId="{16B763A2-28F2-4EB2-AE05-743BC8E32E13}" type="presParOf" srcId="{24EF559B-2F30-4836-88B6-0556242732F5}" destId="{AAA01E88-D416-4D61-B764-E5956A3FAEE1}" srcOrd="1" destOrd="0" presId="urn:microsoft.com/office/officeart/2005/8/layout/bProcess2"/>
    <dgm:cxn modelId="{543E5000-F625-4974-8E8E-99BD7B9B2A9D}" type="presParOf" srcId="{9805728C-EAD2-4185-8418-B39DFAEF1BB8}" destId="{D428C956-10D3-4350-9405-D6383F731EE9}" srcOrd="3" destOrd="0" presId="urn:microsoft.com/office/officeart/2005/8/layout/bProcess2"/>
    <dgm:cxn modelId="{4136CBB6-CEF1-4713-827A-DAFAE4001C96}" type="presParOf" srcId="{9805728C-EAD2-4185-8418-B39DFAEF1BB8}" destId="{05919057-315F-4C9B-BC38-2A05C0E85023}" srcOrd="4" destOrd="0" presId="urn:microsoft.com/office/officeart/2005/8/layout/bProcess2"/>
    <dgm:cxn modelId="{C71BD9AB-A933-4D87-A30D-E95CEA3E9EC6}" type="presParOf" srcId="{05919057-315F-4C9B-BC38-2A05C0E85023}" destId="{DD5819A6-60E3-4414-9219-10D155222E4E}" srcOrd="0" destOrd="0" presId="urn:microsoft.com/office/officeart/2005/8/layout/bProcess2"/>
    <dgm:cxn modelId="{BB2549BF-AC11-4DA3-B60A-FCD4663DDE2E}" type="presParOf" srcId="{05919057-315F-4C9B-BC38-2A05C0E85023}" destId="{F271237A-AC67-4A7F-98FE-675D58188025}" srcOrd="1" destOrd="0" presId="urn:microsoft.com/office/officeart/2005/8/layout/bProcess2"/>
    <dgm:cxn modelId="{63849BE5-DB14-4A87-9F99-E3A4FEEC1065}" type="presParOf" srcId="{9805728C-EAD2-4185-8418-B39DFAEF1BB8}" destId="{59B5022D-01AB-42B3-BF6A-C49895018BE0}" srcOrd="5" destOrd="0" presId="urn:microsoft.com/office/officeart/2005/8/layout/bProcess2"/>
    <dgm:cxn modelId="{8569062B-A81C-48D9-978B-C32103B4A2F5}" type="presParOf" srcId="{9805728C-EAD2-4185-8418-B39DFAEF1BB8}" destId="{5C966944-EF49-4056-856C-BB62E250C139}" srcOrd="6" destOrd="0" presId="urn:microsoft.com/office/officeart/2005/8/layout/bProcess2"/>
    <dgm:cxn modelId="{053A43FA-EB79-4EF8-8350-9B4B4DCF9A7A}" type="presParOf" srcId="{5C966944-EF49-4056-856C-BB62E250C139}" destId="{66D66441-D51C-459B-8E12-742D1B574BD8}" srcOrd="0" destOrd="0" presId="urn:microsoft.com/office/officeart/2005/8/layout/bProcess2"/>
    <dgm:cxn modelId="{0EA15B43-D461-41B2-8F71-0B6C1C9F0AAF}" type="presParOf" srcId="{5C966944-EF49-4056-856C-BB62E250C139}" destId="{4C012197-F1A6-40D9-AC94-E2532BDB5CC3}" srcOrd="1" destOrd="0" presId="urn:microsoft.com/office/officeart/2005/8/layout/bProcess2"/>
    <dgm:cxn modelId="{482D4F0D-EB95-41DD-B481-49718EA26659}" type="presParOf" srcId="{9805728C-EAD2-4185-8418-B39DFAEF1BB8}" destId="{C00097CD-ACB3-497C-AE1B-5A0ABEBC3E5C}" srcOrd="7" destOrd="0" presId="urn:microsoft.com/office/officeart/2005/8/layout/bProcess2"/>
    <dgm:cxn modelId="{C090B53E-B330-4EF4-AACF-72AB2D4CADD8}" type="presParOf" srcId="{9805728C-EAD2-4185-8418-B39DFAEF1BB8}" destId="{5C13E9EE-96A9-4701-B837-F5AE04478E3C}" srcOrd="8" destOrd="0" presId="urn:microsoft.com/office/officeart/2005/8/layout/bProcess2"/>
    <dgm:cxn modelId="{1FCB71B7-2AB8-4C14-B757-5DC6085A0EE5}" type="presParOf" srcId="{5C13E9EE-96A9-4701-B837-F5AE04478E3C}" destId="{10A8C507-0667-4675-A070-3CC0D3FA868B}" srcOrd="0" destOrd="0" presId="urn:microsoft.com/office/officeart/2005/8/layout/bProcess2"/>
    <dgm:cxn modelId="{A9204C29-A450-4A16-82F6-33701AB6475C}" type="presParOf" srcId="{5C13E9EE-96A9-4701-B837-F5AE04478E3C}" destId="{42916700-95D9-4867-82BE-2882D28C9D82}" srcOrd="1" destOrd="0" presId="urn:microsoft.com/office/officeart/2005/8/layout/bProcess2"/>
    <dgm:cxn modelId="{0E09D15F-B32B-4177-B7E9-620535D21B4E}" type="presParOf" srcId="{9805728C-EAD2-4185-8418-B39DFAEF1BB8}" destId="{A89C92A3-998C-4D3A-9CA3-2182D3503C35}" srcOrd="9" destOrd="0" presId="urn:microsoft.com/office/officeart/2005/8/layout/bProcess2"/>
    <dgm:cxn modelId="{77D7BB7A-F162-4831-88B9-8ECEF0A03894}" type="presParOf" srcId="{9805728C-EAD2-4185-8418-B39DFAEF1BB8}" destId="{97777F96-A4DB-4653-A507-0995B5FBC079}" srcOrd="10" destOrd="0" presId="urn:microsoft.com/office/officeart/2005/8/layout/bProcess2"/>
    <dgm:cxn modelId="{8D128CEE-4949-4CFC-BC1C-ADC8574EEE38}" type="presParOf" srcId="{97777F96-A4DB-4653-A507-0995B5FBC079}" destId="{5BC606B9-1799-46C8-B3C4-108451839A37}" srcOrd="0" destOrd="0" presId="urn:microsoft.com/office/officeart/2005/8/layout/bProcess2"/>
    <dgm:cxn modelId="{EB68F805-03E3-44AA-A02C-0AC8C0CDD30E}" type="presParOf" srcId="{97777F96-A4DB-4653-A507-0995B5FBC079}" destId="{5991336E-27E3-48B2-8858-C80AA82B014A}" srcOrd="1" destOrd="0" presId="urn:microsoft.com/office/officeart/2005/8/layout/bProcess2"/>
    <dgm:cxn modelId="{CB380F78-7F5D-4EB1-9244-38D671D04379}" type="presParOf" srcId="{9805728C-EAD2-4185-8418-B39DFAEF1BB8}" destId="{4498E39B-821A-48B5-BC16-6B3F94988DAC}" srcOrd="11" destOrd="0" presId="urn:microsoft.com/office/officeart/2005/8/layout/bProcess2"/>
    <dgm:cxn modelId="{EF409624-9B81-40DB-836C-B952B1CCD049}" type="presParOf" srcId="{9805728C-EAD2-4185-8418-B39DFAEF1BB8}" destId="{46A96ED4-07B8-4B12-9D23-FCA40191B209}" srcOrd="12" destOrd="0" presId="urn:microsoft.com/office/officeart/2005/8/layout/bProcess2"/>
    <dgm:cxn modelId="{87F25542-EECA-4B86-8604-0000D4CB447F}" type="presParOf" srcId="{46A96ED4-07B8-4B12-9D23-FCA40191B209}" destId="{4FABCFFA-AE6D-41A8-AB85-3166DBCADCCB}" srcOrd="0" destOrd="0" presId="urn:microsoft.com/office/officeart/2005/8/layout/bProcess2"/>
    <dgm:cxn modelId="{2A6F631E-E5A3-4A17-92E8-B37978A354EF}" type="presParOf" srcId="{46A96ED4-07B8-4B12-9D23-FCA40191B209}" destId="{B565C013-6D6C-4A55-A536-B68D21656AD1}" srcOrd="1" destOrd="0" presId="urn:microsoft.com/office/officeart/2005/8/layout/bProcess2"/>
    <dgm:cxn modelId="{5EED6286-E9FA-4F57-9588-F95356496779}" type="presParOf" srcId="{9805728C-EAD2-4185-8418-B39DFAEF1BB8}" destId="{8BF6C959-7A81-4E52-BAAE-C14638D4691D}" srcOrd="13" destOrd="0" presId="urn:microsoft.com/office/officeart/2005/8/layout/bProcess2"/>
    <dgm:cxn modelId="{1C1F225B-8065-4D06-A616-DA1A62010756}" type="presParOf" srcId="{9805728C-EAD2-4185-8418-B39DFAEF1BB8}" destId="{6B197490-9389-4832-9FB7-50A377AFD790}" srcOrd="14" destOrd="0" presId="urn:microsoft.com/office/officeart/2005/8/layout/bProcess2"/>
    <dgm:cxn modelId="{9CC5A78F-2281-41B8-974C-15DB5B4264A8}" type="presParOf" srcId="{6B197490-9389-4832-9FB7-50A377AFD790}" destId="{A09895AD-2D94-463C-855C-1A070CBC527B}" srcOrd="0" destOrd="0" presId="urn:microsoft.com/office/officeart/2005/8/layout/bProcess2"/>
    <dgm:cxn modelId="{8198680D-D6EF-421F-AA67-A35D05FC6A0A}" type="presParOf" srcId="{6B197490-9389-4832-9FB7-50A377AFD790}" destId="{A592BBB0-067D-49AC-B638-A56376EA13C9}" srcOrd="1" destOrd="0" presId="urn:microsoft.com/office/officeart/2005/8/layout/bProcess2"/>
    <dgm:cxn modelId="{60AA680A-AB86-440E-A766-D67C24E27C04}" type="presParOf" srcId="{9805728C-EAD2-4185-8418-B39DFAEF1BB8}" destId="{34A894A4-602D-47A3-B2E7-C1454B2FB1D2}" srcOrd="15" destOrd="0" presId="urn:microsoft.com/office/officeart/2005/8/layout/bProcess2"/>
    <dgm:cxn modelId="{B67D1D7F-B91D-49CE-A4C6-4EBBCCDC415A}" type="presParOf" srcId="{9805728C-EAD2-4185-8418-B39DFAEF1BB8}" destId="{4CDB4D9E-1409-4DD5-9857-43783F23C852}" srcOrd="16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20127B3-EF6D-44B2-A30B-A4D692CE5857}" type="doc">
      <dgm:prSet loTypeId="urn:microsoft.com/office/officeart/2005/8/layout/funne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02FA102-4A8E-43C8-A657-CC5029613F5C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latin typeface="TheSans C4s Plain" panose="020B0502050302020203" pitchFamily="34" charset="0"/>
              <a:cs typeface="Arial" panose="020B0604020202020204" pitchFamily="34" charset="0"/>
            </a:rPr>
            <a:t>Seminare besuchen</a:t>
          </a:r>
        </a:p>
      </dgm:t>
    </dgm:pt>
    <dgm:pt modelId="{466BE61C-5DC5-454C-9162-AFE53072D840}" type="parTrans" cxnId="{5D57A108-1538-4E28-BDE7-89AC18209402}">
      <dgm:prSet/>
      <dgm:spPr/>
      <dgm:t>
        <a:bodyPr/>
        <a:lstStyle/>
        <a:p>
          <a:endParaRPr lang="de-DE"/>
        </a:p>
      </dgm:t>
    </dgm:pt>
    <dgm:pt modelId="{B67F4580-8474-44C7-858B-8977142045C2}" type="sibTrans" cxnId="{5D57A108-1538-4E28-BDE7-89AC18209402}">
      <dgm:prSet/>
      <dgm:spPr/>
      <dgm:t>
        <a:bodyPr/>
        <a:lstStyle/>
        <a:p>
          <a:endParaRPr lang="de-DE"/>
        </a:p>
      </dgm:t>
    </dgm:pt>
    <dgm:pt modelId="{59D167A9-E0BC-4FDA-A873-2F235669504F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Struktur des Gremiums</a:t>
          </a:r>
        </a:p>
      </dgm:t>
    </dgm:pt>
    <dgm:pt modelId="{C8F9155B-7DB1-440E-B550-7AD105DF90C3}" type="parTrans" cxnId="{97698EF1-9C03-4052-81C6-E0E35952786E}">
      <dgm:prSet/>
      <dgm:spPr/>
      <dgm:t>
        <a:bodyPr/>
        <a:lstStyle/>
        <a:p>
          <a:endParaRPr lang="de-DE"/>
        </a:p>
      </dgm:t>
    </dgm:pt>
    <dgm:pt modelId="{44AE9EC1-E56A-4AE9-B333-1C7614171C7A}" type="sibTrans" cxnId="{97698EF1-9C03-4052-81C6-E0E35952786E}">
      <dgm:prSet/>
      <dgm:spPr/>
      <dgm:t>
        <a:bodyPr/>
        <a:lstStyle/>
        <a:p>
          <a:endParaRPr lang="de-DE"/>
        </a:p>
      </dgm:t>
    </dgm:pt>
    <dgm:pt modelId="{D5760EA2-B31D-4931-8D6C-9E0E3F8B388C}">
      <dgm:prSet phldrT="[Text]"/>
      <dgm:spPr>
        <a:solidFill>
          <a:srgbClr val="B2C824"/>
        </a:solidFill>
      </dgm:spPr>
      <dgm:t>
        <a:bodyPr/>
        <a:lstStyle/>
        <a:p>
          <a:r>
            <a:rPr lang="de-DE" dirty="0">
              <a:latin typeface="TheSans C4s Plain" panose="020B0502050302020203" pitchFamily="34" charset="0"/>
            </a:rPr>
            <a:t>Eigene Themen</a:t>
          </a:r>
        </a:p>
      </dgm:t>
    </dgm:pt>
    <dgm:pt modelId="{0C737012-D259-4B6E-852D-FFA9A2F7639D}" type="parTrans" cxnId="{1123C19D-E42E-4A9F-90DC-1F3BDF011566}">
      <dgm:prSet/>
      <dgm:spPr/>
      <dgm:t>
        <a:bodyPr/>
        <a:lstStyle/>
        <a:p>
          <a:endParaRPr lang="de-DE"/>
        </a:p>
      </dgm:t>
    </dgm:pt>
    <dgm:pt modelId="{37C9BE6D-92F3-4231-B3F0-096DE25FAB16}" type="sibTrans" cxnId="{1123C19D-E42E-4A9F-90DC-1F3BDF011566}">
      <dgm:prSet/>
      <dgm:spPr/>
      <dgm:t>
        <a:bodyPr/>
        <a:lstStyle/>
        <a:p>
          <a:endParaRPr lang="de-DE"/>
        </a:p>
      </dgm:t>
    </dgm:pt>
    <dgm:pt modelId="{857C23C5-47EA-4A5D-B330-708ECCB4486B}">
      <dgm:prSet phldrT="[Text]" custT="1"/>
      <dgm:spPr/>
      <dgm:t>
        <a:bodyPr/>
        <a:lstStyle/>
        <a:p>
          <a:r>
            <a:rPr lang="de-DE" sz="1800" dirty="0">
              <a:latin typeface="TheSans C4s Plain" panose="020B0502050302020203" pitchFamily="34" charset="0"/>
              <a:cs typeface="Arial" panose="020B0604020202020204" pitchFamily="34" charset="0"/>
            </a:rPr>
            <a:t>Eigene Position finden</a:t>
          </a:r>
        </a:p>
      </dgm:t>
    </dgm:pt>
    <dgm:pt modelId="{22EA88C9-B5E8-4782-9724-9EBC3DD9E58B}" type="parTrans" cxnId="{78A63865-BEC8-4DD6-8CE1-C08A4BD6CF7C}">
      <dgm:prSet/>
      <dgm:spPr/>
      <dgm:t>
        <a:bodyPr/>
        <a:lstStyle/>
        <a:p>
          <a:endParaRPr lang="de-DE"/>
        </a:p>
      </dgm:t>
    </dgm:pt>
    <dgm:pt modelId="{6F1F89EE-4D81-4C7C-8F8F-85C582298FF2}" type="sibTrans" cxnId="{78A63865-BEC8-4DD6-8CE1-C08A4BD6CF7C}">
      <dgm:prSet/>
      <dgm:spPr/>
      <dgm:t>
        <a:bodyPr/>
        <a:lstStyle/>
        <a:p>
          <a:endParaRPr lang="de-DE"/>
        </a:p>
      </dgm:t>
    </dgm:pt>
    <dgm:pt modelId="{0F8DE0DF-1BD1-4594-A66E-56754A316BED}" type="pres">
      <dgm:prSet presAssocID="{820127B3-EF6D-44B2-A30B-A4D692CE5857}" presName="Name0" presStyleCnt="0">
        <dgm:presLayoutVars>
          <dgm:chMax val="4"/>
          <dgm:resizeHandles val="exact"/>
        </dgm:presLayoutVars>
      </dgm:prSet>
      <dgm:spPr/>
    </dgm:pt>
    <dgm:pt modelId="{0E781081-7CE3-4A5D-A9BF-75F783310B5D}" type="pres">
      <dgm:prSet presAssocID="{820127B3-EF6D-44B2-A30B-A4D692CE5857}" presName="ellipse" presStyleLbl="trBgShp" presStyleIdx="0" presStyleCnt="1"/>
      <dgm:spPr>
        <a:solidFill>
          <a:srgbClr val="B2C824">
            <a:alpha val="40000"/>
          </a:srgbClr>
        </a:solidFill>
      </dgm:spPr>
    </dgm:pt>
    <dgm:pt modelId="{CD42C95D-035A-409D-9351-4FD7FB051E60}" type="pres">
      <dgm:prSet presAssocID="{820127B3-EF6D-44B2-A30B-A4D692CE5857}" presName="arrow1" presStyleLbl="fgShp" presStyleIdx="0" presStyleCnt="1"/>
      <dgm:spPr>
        <a:solidFill>
          <a:srgbClr val="B2C824">
            <a:alpha val="72000"/>
          </a:srgbClr>
        </a:solidFill>
        <a:ln>
          <a:solidFill>
            <a:schemeClr val="lt1">
              <a:hueOff val="0"/>
              <a:satOff val="0"/>
              <a:lumOff val="0"/>
            </a:schemeClr>
          </a:solidFill>
        </a:ln>
      </dgm:spPr>
    </dgm:pt>
    <dgm:pt modelId="{FD9928D7-D48A-4057-B381-BFDE23001694}" type="pres">
      <dgm:prSet presAssocID="{820127B3-EF6D-44B2-A30B-A4D692CE5857}" presName="rectangle" presStyleLbl="revTx" presStyleIdx="0" presStyleCnt="1">
        <dgm:presLayoutVars>
          <dgm:bulletEnabled val="1"/>
        </dgm:presLayoutVars>
      </dgm:prSet>
      <dgm:spPr/>
    </dgm:pt>
    <dgm:pt modelId="{0CB58282-8A5C-48BC-A35C-E79B3FA25F28}" type="pres">
      <dgm:prSet presAssocID="{59D167A9-E0BC-4FDA-A873-2F235669504F}" presName="item1" presStyleLbl="node1" presStyleIdx="0" presStyleCnt="3">
        <dgm:presLayoutVars>
          <dgm:bulletEnabled val="1"/>
        </dgm:presLayoutVars>
      </dgm:prSet>
      <dgm:spPr/>
    </dgm:pt>
    <dgm:pt modelId="{8BDF1546-8A0D-4267-B503-B1B85E76DA34}" type="pres">
      <dgm:prSet presAssocID="{D5760EA2-B31D-4931-8D6C-9E0E3F8B388C}" presName="item2" presStyleLbl="node1" presStyleIdx="1" presStyleCnt="3">
        <dgm:presLayoutVars>
          <dgm:bulletEnabled val="1"/>
        </dgm:presLayoutVars>
      </dgm:prSet>
      <dgm:spPr/>
    </dgm:pt>
    <dgm:pt modelId="{E0E07A3B-8608-42F7-B3A5-1B73CC483FD1}" type="pres">
      <dgm:prSet presAssocID="{857C23C5-47EA-4A5D-B330-708ECCB4486B}" presName="item3" presStyleLbl="node1" presStyleIdx="2" presStyleCnt="3">
        <dgm:presLayoutVars>
          <dgm:bulletEnabled val="1"/>
        </dgm:presLayoutVars>
      </dgm:prSet>
      <dgm:spPr/>
    </dgm:pt>
    <dgm:pt modelId="{26F24EA4-BEC3-48A9-8457-708FFA751FF2}" type="pres">
      <dgm:prSet presAssocID="{820127B3-EF6D-44B2-A30B-A4D692CE5857}" presName="funnel" presStyleLbl="trAlignAcc1" presStyleIdx="0" presStyleCnt="1" custLinFactNeighborX="-478" custLinFactNeighborY="-893"/>
      <dgm:spPr>
        <a:ln>
          <a:solidFill>
            <a:srgbClr val="B2C824"/>
          </a:solidFill>
        </a:ln>
      </dgm:spPr>
    </dgm:pt>
  </dgm:ptLst>
  <dgm:cxnLst>
    <dgm:cxn modelId="{5D57A108-1538-4E28-BDE7-89AC18209402}" srcId="{820127B3-EF6D-44B2-A30B-A4D692CE5857}" destId="{F02FA102-4A8E-43C8-A657-CC5029613F5C}" srcOrd="0" destOrd="0" parTransId="{466BE61C-5DC5-454C-9162-AFE53072D840}" sibTransId="{B67F4580-8474-44C7-858B-8977142045C2}"/>
    <dgm:cxn modelId="{3E645114-5652-422C-9813-CEC1544EBB79}" type="presOf" srcId="{D5760EA2-B31D-4931-8D6C-9E0E3F8B388C}" destId="{0CB58282-8A5C-48BC-A35C-E79B3FA25F28}" srcOrd="0" destOrd="0" presId="urn:microsoft.com/office/officeart/2005/8/layout/funnel1"/>
    <dgm:cxn modelId="{4AEFBE21-8B25-44BF-A3AE-0C6F2D018729}" type="presOf" srcId="{59D167A9-E0BC-4FDA-A873-2F235669504F}" destId="{8BDF1546-8A0D-4267-B503-B1B85E76DA34}" srcOrd="0" destOrd="0" presId="urn:microsoft.com/office/officeart/2005/8/layout/funnel1"/>
    <dgm:cxn modelId="{78A63865-BEC8-4DD6-8CE1-C08A4BD6CF7C}" srcId="{820127B3-EF6D-44B2-A30B-A4D692CE5857}" destId="{857C23C5-47EA-4A5D-B330-708ECCB4486B}" srcOrd="3" destOrd="0" parTransId="{22EA88C9-B5E8-4782-9724-9EBC3DD9E58B}" sibTransId="{6F1F89EE-4D81-4C7C-8F8F-85C582298FF2}"/>
    <dgm:cxn modelId="{314E4770-CC29-4840-9B40-A61E5931D91F}" type="presOf" srcId="{857C23C5-47EA-4A5D-B330-708ECCB4486B}" destId="{FD9928D7-D48A-4057-B381-BFDE23001694}" srcOrd="0" destOrd="0" presId="urn:microsoft.com/office/officeart/2005/8/layout/funnel1"/>
    <dgm:cxn modelId="{B8590F7E-5F6C-449B-8142-2053234A5413}" type="presOf" srcId="{820127B3-EF6D-44B2-A30B-A4D692CE5857}" destId="{0F8DE0DF-1BD1-4594-A66E-56754A316BED}" srcOrd="0" destOrd="0" presId="urn:microsoft.com/office/officeart/2005/8/layout/funnel1"/>
    <dgm:cxn modelId="{1123C19D-E42E-4A9F-90DC-1F3BDF011566}" srcId="{820127B3-EF6D-44B2-A30B-A4D692CE5857}" destId="{D5760EA2-B31D-4931-8D6C-9E0E3F8B388C}" srcOrd="2" destOrd="0" parTransId="{0C737012-D259-4B6E-852D-FFA9A2F7639D}" sibTransId="{37C9BE6D-92F3-4231-B3F0-096DE25FAB16}"/>
    <dgm:cxn modelId="{D6ACB1DF-8397-4442-85EC-1CB00E7781E0}" type="presOf" srcId="{F02FA102-4A8E-43C8-A657-CC5029613F5C}" destId="{E0E07A3B-8608-42F7-B3A5-1B73CC483FD1}" srcOrd="0" destOrd="0" presId="urn:microsoft.com/office/officeart/2005/8/layout/funnel1"/>
    <dgm:cxn modelId="{97698EF1-9C03-4052-81C6-E0E35952786E}" srcId="{820127B3-EF6D-44B2-A30B-A4D692CE5857}" destId="{59D167A9-E0BC-4FDA-A873-2F235669504F}" srcOrd="1" destOrd="0" parTransId="{C8F9155B-7DB1-440E-B550-7AD105DF90C3}" sibTransId="{44AE9EC1-E56A-4AE9-B333-1C7614171C7A}"/>
    <dgm:cxn modelId="{FA2EF4BB-8EAE-466A-B347-F098AE65A35B}" type="presParOf" srcId="{0F8DE0DF-1BD1-4594-A66E-56754A316BED}" destId="{0E781081-7CE3-4A5D-A9BF-75F783310B5D}" srcOrd="0" destOrd="0" presId="urn:microsoft.com/office/officeart/2005/8/layout/funnel1"/>
    <dgm:cxn modelId="{176F6446-9F34-4F24-8793-0AA2225B0B98}" type="presParOf" srcId="{0F8DE0DF-1BD1-4594-A66E-56754A316BED}" destId="{CD42C95D-035A-409D-9351-4FD7FB051E60}" srcOrd="1" destOrd="0" presId="urn:microsoft.com/office/officeart/2005/8/layout/funnel1"/>
    <dgm:cxn modelId="{7D11A98E-E630-4730-B06F-8AB1D7DA8A51}" type="presParOf" srcId="{0F8DE0DF-1BD1-4594-A66E-56754A316BED}" destId="{FD9928D7-D48A-4057-B381-BFDE23001694}" srcOrd="2" destOrd="0" presId="urn:microsoft.com/office/officeart/2005/8/layout/funnel1"/>
    <dgm:cxn modelId="{0B4AFFFE-9D74-4E6E-B8D2-619C4766CA03}" type="presParOf" srcId="{0F8DE0DF-1BD1-4594-A66E-56754A316BED}" destId="{0CB58282-8A5C-48BC-A35C-E79B3FA25F28}" srcOrd="3" destOrd="0" presId="urn:microsoft.com/office/officeart/2005/8/layout/funnel1"/>
    <dgm:cxn modelId="{00B93744-1632-4B54-ABF3-6E3A2F0DD71B}" type="presParOf" srcId="{0F8DE0DF-1BD1-4594-A66E-56754A316BED}" destId="{8BDF1546-8A0D-4267-B503-B1B85E76DA34}" srcOrd="4" destOrd="0" presId="urn:microsoft.com/office/officeart/2005/8/layout/funnel1"/>
    <dgm:cxn modelId="{9D0B779B-1198-421E-9C13-0A93EE7437E7}" type="presParOf" srcId="{0F8DE0DF-1BD1-4594-A66E-56754A316BED}" destId="{E0E07A3B-8608-42F7-B3A5-1B73CC483FD1}" srcOrd="5" destOrd="0" presId="urn:microsoft.com/office/officeart/2005/8/layout/funnel1"/>
    <dgm:cxn modelId="{9DB722E3-011A-4BD9-8CBA-7514CD3A5207}" type="presParOf" srcId="{0F8DE0DF-1BD1-4594-A66E-56754A316BED}" destId="{26F24EA4-BEC3-48A9-8457-708FFA751FF2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029C3B-5300-4573-8781-64BB9CAAFCDE}">
      <dsp:nvSpPr>
        <dsp:cNvPr id="0" name=""/>
        <dsp:cNvSpPr/>
      </dsp:nvSpPr>
      <dsp:spPr>
        <a:xfrm>
          <a:off x="52092" y="1565559"/>
          <a:ext cx="1328381" cy="689899"/>
        </a:xfrm>
        <a:prstGeom prst="roundRect">
          <a:avLst>
            <a:gd name="adj" fmla="val 10000"/>
          </a:avLst>
        </a:prstGeom>
        <a:solidFill>
          <a:srgbClr val="B2C824">
            <a:alpha val="5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Betriebsrat</a:t>
          </a:r>
        </a:p>
      </dsp:txBody>
      <dsp:txXfrm>
        <a:off x="72298" y="1585765"/>
        <a:ext cx="1287969" cy="649487"/>
      </dsp:txXfrm>
    </dsp:sp>
    <dsp:sp modelId="{9DF5818F-DAFA-4629-9F25-33C7F675E4CA}">
      <dsp:nvSpPr>
        <dsp:cNvPr id="0" name=""/>
        <dsp:cNvSpPr/>
      </dsp:nvSpPr>
      <dsp:spPr>
        <a:xfrm rot="44840">
          <a:off x="1502421" y="1757731"/>
          <a:ext cx="258574" cy="329438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51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1502424" y="1823113"/>
        <a:ext cx="181002" cy="197662"/>
      </dsp:txXfrm>
    </dsp:sp>
    <dsp:sp modelId="{F531C115-3C17-4531-BB0A-4BC9B9044CED}">
      <dsp:nvSpPr>
        <dsp:cNvPr id="0" name=""/>
        <dsp:cNvSpPr/>
      </dsp:nvSpPr>
      <dsp:spPr>
        <a:xfrm>
          <a:off x="1868308" y="1589250"/>
          <a:ext cx="1328381" cy="689899"/>
        </a:xfrm>
        <a:prstGeom prst="roundRect">
          <a:avLst>
            <a:gd name="adj" fmla="val 10000"/>
          </a:avLst>
        </a:prstGeom>
        <a:solidFill>
          <a:srgbClr val="B2C824">
            <a:alpha val="5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Wahlvorstand</a:t>
          </a:r>
        </a:p>
      </dsp:txBody>
      <dsp:txXfrm>
        <a:off x="1888514" y="1609456"/>
        <a:ext cx="1287969" cy="649487"/>
      </dsp:txXfrm>
    </dsp:sp>
    <dsp:sp modelId="{76BE2FD5-EDA2-4E4D-B15E-F186F0ACACB2}">
      <dsp:nvSpPr>
        <dsp:cNvPr id="0" name=""/>
        <dsp:cNvSpPr/>
      </dsp:nvSpPr>
      <dsp:spPr>
        <a:xfrm rot="21551055">
          <a:off x="3343293" y="1755723"/>
          <a:ext cx="310863" cy="329438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51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3343298" y="1822275"/>
        <a:ext cx="217604" cy="197662"/>
      </dsp:txXfrm>
    </dsp:sp>
    <dsp:sp modelId="{DE4727D1-7D44-41A0-9359-68EA7170B10F}">
      <dsp:nvSpPr>
        <dsp:cNvPr id="0" name=""/>
        <dsp:cNvSpPr/>
      </dsp:nvSpPr>
      <dsp:spPr>
        <a:xfrm>
          <a:off x="3783165" y="1561986"/>
          <a:ext cx="1328381" cy="689899"/>
        </a:xfrm>
        <a:prstGeom prst="roundRect">
          <a:avLst>
            <a:gd name="adj" fmla="val 10000"/>
          </a:avLst>
        </a:prstGeom>
        <a:solidFill>
          <a:srgbClr val="B2C824">
            <a:alpha val="5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Personenwahl oder Listenwahl</a:t>
          </a:r>
        </a:p>
      </dsp:txBody>
      <dsp:txXfrm>
        <a:off x="3803371" y="1582192"/>
        <a:ext cx="1287969" cy="649487"/>
      </dsp:txXfrm>
    </dsp:sp>
    <dsp:sp modelId="{78AE21AE-2145-4639-93AE-0A5A7E95F83C}">
      <dsp:nvSpPr>
        <dsp:cNvPr id="0" name=""/>
        <dsp:cNvSpPr/>
      </dsp:nvSpPr>
      <dsp:spPr>
        <a:xfrm rot="21561551">
          <a:off x="5236502" y="1731908"/>
          <a:ext cx="264939" cy="329438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51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5236504" y="1798240"/>
        <a:ext cx="185457" cy="197662"/>
      </dsp:txXfrm>
    </dsp:sp>
    <dsp:sp modelId="{53DC30D8-3DB5-4EC3-AB98-897BBCB1A9FB}">
      <dsp:nvSpPr>
        <dsp:cNvPr id="0" name=""/>
        <dsp:cNvSpPr/>
      </dsp:nvSpPr>
      <dsp:spPr>
        <a:xfrm>
          <a:off x="5611401" y="1541537"/>
          <a:ext cx="1328381" cy="689899"/>
        </a:xfrm>
        <a:prstGeom prst="roundRect">
          <a:avLst>
            <a:gd name="adj" fmla="val 10000"/>
          </a:avLst>
        </a:prstGeom>
        <a:solidFill>
          <a:srgbClr val="B2C824">
            <a:alpha val="5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Wahlvorstand</a:t>
          </a:r>
        </a:p>
      </dsp:txBody>
      <dsp:txXfrm>
        <a:off x="5631607" y="1561743"/>
        <a:ext cx="1287969" cy="649487"/>
      </dsp:txXfrm>
    </dsp:sp>
    <dsp:sp modelId="{2B92917F-910F-434D-ADB9-57D32811CFF3}">
      <dsp:nvSpPr>
        <dsp:cNvPr id="0" name=""/>
        <dsp:cNvSpPr/>
      </dsp:nvSpPr>
      <dsp:spPr>
        <a:xfrm rot="21587238">
          <a:off x="7066714" y="1718331"/>
          <a:ext cx="269098" cy="329438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51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7066714" y="1784369"/>
        <a:ext cx="188369" cy="197662"/>
      </dsp:txXfrm>
    </dsp:sp>
    <dsp:sp modelId="{EB36CA2C-B533-4480-A2F9-8E296B01FA42}">
      <dsp:nvSpPr>
        <dsp:cNvPr id="0" name=""/>
        <dsp:cNvSpPr/>
      </dsp:nvSpPr>
      <dsp:spPr>
        <a:xfrm>
          <a:off x="7447511" y="1656181"/>
          <a:ext cx="1328381" cy="446978"/>
        </a:xfrm>
        <a:prstGeom prst="roundRect">
          <a:avLst>
            <a:gd name="adj" fmla="val 10000"/>
          </a:avLst>
        </a:prstGeom>
        <a:solidFill>
          <a:srgbClr val="B2C824">
            <a:alpha val="54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rgbClr val="FF0000">
                  <a:alpha val="52000"/>
                </a:srgbClr>
              </a:solidFill>
              <a:latin typeface="TheSans C4s Plain" panose="020B0502050302020203" pitchFamily="34" charset="0"/>
            </a:rPr>
            <a:t>Ausgehend von letzter Wahl</a:t>
          </a:r>
        </a:p>
      </dsp:txBody>
      <dsp:txXfrm>
        <a:off x="7460603" y="1669273"/>
        <a:ext cx="1302197" cy="4207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029C3B-5300-4573-8781-64BB9CAAFCDE}">
      <dsp:nvSpPr>
        <dsp:cNvPr id="0" name=""/>
        <dsp:cNvSpPr/>
      </dsp:nvSpPr>
      <dsp:spPr>
        <a:xfrm>
          <a:off x="8574" y="966151"/>
          <a:ext cx="1328381" cy="1240687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latin typeface="TheSans C4s Plain" panose="020B0502050302020203" pitchFamily="34" charset="0"/>
            </a:rPr>
            <a:t>Bestellung des Wahlvor-standes</a:t>
          </a:r>
        </a:p>
      </dsp:txBody>
      <dsp:txXfrm>
        <a:off x="44912" y="1002489"/>
        <a:ext cx="1255705" cy="1168011"/>
      </dsp:txXfrm>
    </dsp:sp>
    <dsp:sp modelId="{9DF5818F-DAFA-4629-9F25-33C7F675E4CA}">
      <dsp:nvSpPr>
        <dsp:cNvPr id="0" name=""/>
        <dsp:cNvSpPr/>
      </dsp:nvSpPr>
      <dsp:spPr>
        <a:xfrm rot="149526">
          <a:off x="1463403" y="1462032"/>
          <a:ext cx="268592" cy="329438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51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1463441" y="1526168"/>
        <a:ext cx="188014" cy="197662"/>
      </dsp:txXfrm>
    </dsp:sp>
    <dsp:sp modelId="{F531C115-3C17-4531-BB0A-4BC9B9044CED}">
      <dsp:nvSpPr>
        <dsp:cNvPr id="0" name=""/>
        <dsp:cNvSpPr/>
      </dsp:nvSpPr>
      <dsp:spPr>
        <a:xfrm>
          <a:off x="1843255" y="1046002"/>
          <a:ext cx="1328381" cy="1240687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latin typeface="TheSans C4s Plain" panose="020B0502050302020203" pitchFamily="34" charset="0"/>
            </a:rPr>
            <a:t>Wahlaus-schreiben</a:t>
          </a:r>
        </a:p>
      </dsp:txBody>
      <dsp:txXfrm>
        <a:off x="1879593" y="1082340"/>
        <a:ext cx="1255705" cy="1168011"/>
      </dsp:txXfrm>
    </dsp:sp>
    <dsp:sp modelId="{76BE2FD5-EDA2-4E4D-B15E-F186F0ACACB2}">
      <dsp:nvSpPr>
        <dsp:cNvPr id="0" name=""/>
        <dsp:cNvSpPr/>
      </dsp:nvSpPr>
      <dsp:spPr>
        <a:xfrm rot="21454444">
          <a:off x="3310606" y="1461347"/>
          <a:ext cx="295159" cy="329438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51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3310646" y="1529109"/>
        <a:ext cx="206611" cy="197662"/>
      </dsp:txXfrm>
    </dsp:sp>
    <dsp:sp modelId="{DE4727D1-7D44-41A0-9359-68EA7170B10F}">
      <dsp:nvSpPr>
        <dsp:cNvPr id="0" name=""/>
        <dsp:cNvSpPr/>
      </dsp:nvSpPr>
      <dsp:spPr>
        <a:xfrm>
          <a:off x="3728043" y="966151"/>
          <a:ext cx="1328381" cy="1240687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latin typeface="TheSans C4s Plain" panose="020B0502050302020203" pitchFamily="34" charset="0"/>
            </a:rPr>
            <a:t>Einreichung der Wählerlisten</a:t>
          </a:r>
        </a:p>
      </dsp:txBody>
      <dsp:txXfrm>
        <a:off x="3764381" y="1002489"/>
        <a:ext cx="1255705" cy="1168011"/>
      </dsp:txXfrm>
    </dsp:sp>
    <dsp:sp modelId="{78AE21AE-2145-4639-93AE-0A5A7E95F83C}">
      <dsp:nvSpPr>
        <dsp:cNvPr id="0" name=""/>
        <dsp:cNvSpPr/>
      </dsp:nvSpPr>
      <dsp:spPr>
        <a:xfrm>
          <a:off x="5189263" y="1421776"/>
          <a:ext cx="281616" cy="329438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51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5189263" y="1487664"/>
        <a:ext cx="197131" cy="197662"/>
      </dsp:txXfrm>
    </dsp:sp>
    <dsp:sp modelId="{53DC30D8-3DB5-4EC3-AB98-897BBCB1A9FB}">
      <dsp:nvSpPr>
        <dsp:cNvPr id="0" name=""/>
        <dsp:cNvSpPr/>
      </dsp:nvSpPr>
      <dsp:spPr>
        <a:xfrm>
          <a:off x="5587777" y="966151"/>
          <a:ext cx="1328381" cy="1240687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latin typeface="TheSans C4s Plain" panose="020B0502050302020203" pitchFamily="34" charset="0"/>
            </a:rPr>
            <a:t>Bekanntmachung der Wahlvor-schläge</a:t>
          </a:r>
        </a:p>
      </dsp:txBody>
      <dsp:txXfrm>
        <a:off x="5624115" y="1002489"/>
        <a:ext cx="1255705" cy="1168011"/>
      </dsp:txXfrm>
    </dsp:sp>
    <dsp:sp modelId="{2B92917F-910F-434D-ADB9-57D32811CFF3}">
      <dsp:nvSpPr>
        <dsp:cNvPr id="0" name=""/>
        <dsp:cNvSpPr/>
      </dsp:nvSpPr>
      <dsp:spPr>
        <a:xfrm>
          <a:off x="7039140" y="1421776"/>
          <a:ext cx="260720" cy="329438"/>
        </a:xfrm>
        <a:prstGeom prst="rightArrow">
          <a:avLst>
            <a:gd name="adj1" fmla="val 60000"/>
            <a:gd name="adj2" fmla="val 50000"/>
          </a:avLst>
        </a:prstGeom>
        <a:solidFill>
          <a:srgbClr val="B2C824">
            <a:alpha val="51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400" kern="1200"/>
        </a:p>
      </dsp:txBody>
      <dsp:txXfrm>
        <a:off x="7039140" y="1487664"/>
        <a:ext cx="182504" cy="197662"/>
      </dsp:txXfrm>
    </dsp:sp>
    <dsp:sp modelId="{EB36CA2C-B533-4480-A2F9-8E296B01FA42}">
      <dsp:nvSpPr>
        <dsp:cNvPr id="0" name=""/>
        <dsp:cNvSpPr/>
      </dsp:nvSpPr>
      <dsp:spPr>
        <a:xfrm>
          <a:off x="7408085" y="966151"/>
          <a:ext cx="1328381" cy="1240687"/>
        </a:xfrm>
        <a:prstGeom prst="roundRect">
          <a:avLst>
            <a:gd name="adj" fmla="val 10000"/>
          </a:avLst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latin typeface="TheSans C4s Plain" panose="020B0502050302020203" pitchFamily="34" charset="0"/>
            </a:rPr>
            <a:t>Wahl und öffentliche Auszählung der Stimmen</a:t>
          </a:r>
        </a:p>
      </dsp:txBody>
      <dsp:txXfrm>
        <a:off x="7444423" y="1002489"/>
        <a:ext cx="1255705" cy="11680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4263E1-0B43-4061-AC0E-A2A91BAEB733}">
      <dsp:nvSpPr>
        <dsp:cNvPr id="0" name=""/>
        <dsp:cNvSpPr/>
      </dsp:nvSpPr>
      <dsp:spPr>
        <a:xfrm>
          <a:off x="5572167" y="1531661"/>
          <a:ext cx="581843" cy="1277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7526"/>
              </a:lnTo>
              <a:lnTo>
                <a:pt x="581843" y="1277526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D30DA4-174B-4657-9E68-4DCAB43BBD0A}">
      <dsp:nvSpPr>
        <dsp:cNvPr id="0" name=""/>
        <dsp:cNvSpPr/>
      </dsp:nvSpPr>
      <dsp:spPr>
        <a:xfrm>
          <a:off x="5572167" y="1531661"/>
          <a:ext cx="581843" cy="379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463"/>
              </a:lnTo>
              <a:lnTo>
                <a:pt x="581843" y="379463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23E3AA-EF7D-4444-B12E-1642ECB3F96D}">
      <dsp:nvSpPr>
        <dsp:cNvPr id="0" name=""/>
        <dsp:cNvSpPr/>
      </dsp:nvSpPr>
      <dsp:spPr>
        <a:xfrm>
          <a:off x="3306557" y="633598"/>
          <a:ext cx="2265610" cy="265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812"/>
              </a:lnTo>
              <a:lnTo>
                <a:pt x="2265610" y="132812"/>
              </a:lnTo>
              <a:lnTo>
                <a:pt x="2265610" y="265624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0E6E93-F403-484B-8C7C-D6EE0EB72C87}">
      <dsp:nvSpPr>
        <dsp:cNvPr id="0" name=""/>
        <dsp:cNvSpPr/>
      </dsp:nvSpPr>
      <dsp:spPr>
        <a:xfrm>
          <a:off x="4041666" y="1531661"/>
          <a:ext cx="581843" cy="1277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7526"/>
              </a:lnTo>
              <a:lnTo>
                <a:pt x="581843" y="1277526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49BA5A-1BA0-49B9-8FD3-A3C114EAA38F}">
      <dsp:nvSpPr>
        <dsp:cNvPr id="0" name=""/>
        <dsp:cNvSpPr/>
      </dsp:nvSpPr>
      <dsp:spPr>
        <a:xfrm>
          <a:off x="4041666" y="1531661"/>
          <a:ext cx="581843" cy="379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463"/>
              </a:lnTo>
              <a:lnTo>
                <a:pt x="581843" y="379463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49052F-DE02-4EE0-A205-56FB5E50ED39}">
      <dsp:nvSpPr>
        <dsp:cNvPr id="0" name=""/>
        <dsp:cNvSpPr/>
      </dsp:nvSpPr>
      <dsp:spPr>
        <a:xfrm>
          <a:off x="3306557" y="633598"/>
          <a:ext cx="735108" cy="265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812"/>
              </a:lnTo>
              <a:lnTo>
                <a:pt x="735108" y="132812"/>
              </a:lnTo>
              <a:lnTo>
                <a:pt x="735108" y="265624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817D6E-5FD7-4280-AFA6-190DA2852CFA}">
      <dsp:nvSpPr>
        <dsp:cNvPr id="0" name=""/>
        <dsp:cNvSpPr/>
      </dsp:nvSpPr>
      <dsp:spPr>
        <a:xfrm>
          <a:off x="2511164" y="633598"/>
          <a:ext cx="795392" cy="265624"/>
        </a:xfrm>
        <a:custGeom>
          <a:avLst/>
          <a:gdLst/>
          <a:ahLst/>
          <a:cxnLst/>
          <a:rect l="0" t="0" r="0" b="0"/>
          <a:pathLst>
            <a:path>
              <a:moveTo>
                <a:pt x="795392" y="0"/>
              </a:moveTo>
              <a:lnTo>
                <a:pt x="795392" y="132812"/>
              </a:lnTo>
              <a:lnTo>
                <a:pt x="0" y="132812"/>
              </a:lnTo>
              <a:lnTo>
                <a:pt x="0" y="265624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14EF73-C4D5-4BA3-8843-07EC94E23512}">
      <dsp:nvSpPr>
        <dsp:cNvPr id="0" name=""/>
        <dsp:cNvSpPr/>
      </dsp:nvSpPr>
      <dsp:spPr>
        <a:xfrm>
          <a:off x="1010804" y="1531661"/>
          <a:ext cx="551701" cy="21755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5589"/>
              </a:lnTo>
              <a:lnTo>
                <a:pt x="551701" y="2175589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986254-9D60-4F96-9CEA-B4AFFE552544}">
      <dsp:nvSpPr>
        <dsp:cNvPr id="0" name=""/>
        <dsp:cNvSpPr/>
      </dsp:nvSpPr>
      <dsp:spPr>
        <a:xfrm>
          <a:off x="1010804" y="1531661"/>
          <a:ext cx="551701" cy="12775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7526"/>
              </a:lnTo>
              <a:lnTo>
                <a:pt x="551701" y="1277526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D811A-EC1E-4896-B1B6-387C723404F7}">
      <dsp:nvSpPr>
        <dsp:cNvPr id="0" name=""/>
        <dsp:cNvSpPr/>
      </dsp:nvSpPr>
      <dsp:spPr>
        <a:xfrm>
          <a:off x="1010804" y="1531661"/>
          <a:ext cx="551701" cy="379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9463"/>
              </a:lnTo>
              <a:lnTo>
                <a:pt x="551701" y="379463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263DC-F137-427E-A782-1228AA002336}">
      <dsp:nvSpPr>
        <dsp:cNvPr id="0" name=""/>
        <dsp:cNvSpPr/>
      </dsp:nvSpPr>
      <dsp:spPr>
        <a:xfrm>
          <a:off x="1010804" y="633598"/>
          <a:ext cx="2295752" cy="265624"/>
        </a:xfrm>
        <a:custGeom>
          <a:avLst/>
          <a:gdLst/>
          <a:ahLst/>
          <a:cxnLst/>
          <a:rect l="0" t="0" r="0" b="0"/>
          <a:pathLst>
            <a:path>
              <a:moveTo>
                <a:pt x="2295752" y="0"/>
              </a:moveTo>
              <a:lnTo>
                <a:pt x="2295752" y="132812"/>
              </a:lnTo>
              <a:lnTo>
                <a:pt x="0" y="132812"/>
              </a:lnTo>
              <a:lnTo>
                <a:pt x="0" y="265624"/>
              </a:lnTo>
            </a:path>
          </a:pathLst>
        </a:cu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F1067-51F9-4098-A828-0A76D8E653A7}">
      <dsp:nvSpPr>
        <dsp:cNvPr id="0" name=""/>
        <dsp:cNvSpPr/>
      </dsp:nvSpPr>
      <dsp:spPr>
        <a:xfrm>
          <a:off x="2990337" y="1159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EC10DF-84D0-402F-A705-A1E72D391516}">
      <dsp:nvSpPr>
        <dsp:cNvPr id="0" name=""/>
        <dsp:cNvSpPr/>
      </dsp:nvSpPr>
      <dsp:spPr>
        <a:xfrm>
          <a:off x="2990337" y="1159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358999-7E4B-47E8-82ED-784C1DC5A5E1}">
      <dsp:nvSpPr>
        <dsp:cNvPr id="0" name=""/>
        <dsp:cNvSpPr/>
      </dsp:nvSpPr>
      <dsp:spPr>
        <a:xfrm>
          <a:off x="2674118" y="114998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Rahmenbedingungen im Betrieb</a:t>
          </a:r>
        </a:p>
      </dsp:txBody>
      <dsp:txXfrm>
        <a:off x="2674118" y="114998"/>
        <a:ext cx="1264877" cy="404760"/>
      </dsp:txXfrm>
    </dsp:sp>
    <dsp:sp modelId="{AC256183-91FC-4334-9176-600F61798689}">
      <dsp:nvSpPr>
        <dsp:cNvPr id="0" name=""/>
        <dsp:cNvSpPr/>
      </dsp:nvSpPr>
      <dsp:spPr>
        <a:xfrm>
          <a:off x="694585" y="899222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7561C6-BB79-44D4-877C-9D445B52227C}">
      <dsp:nvSpPr>
        <dsp:cNvPr id="0" name=""/>
        <dsp:cNvSpPr/>
      </dsp:nvSpPr>
      <dsp:spPr>
        <a:xfrm>
          <a:off x="694585" y="899222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63135B-0C16-4262-B5AE-44E53A1C15CF}">
      <dsp:nvSpPr>
        <dsp:cNvPr id="0" name=""/>
        <dsp:cNvSpPr/>
      </dsp:nvSpPr>
      <dsp:spPr>
        <a:xfrm>
          <a:off x="378365" y="1013061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Herausfinden, wer die Liste erstellt!</a:t>
          </a:r>
        </a:p>
      </dsp:txBody>
      <dsp:txXfrm>
        <a:off x="378365" y="1013061"/>
        <a:ext cx="1264877" cy="404760"/>
      </dsp:txXfrm>
    </dsp:sp>
    <dsp:sp modelId="{9986E5BA-F305-48B7-AFF6-506DD2E507CE}">
      <dsp:nvSpPr>
        <dsp:cNvPr id="0" name=""/>
        <dsp:cNvSpPr/>
      </dsp:nvSpPr>
      <dsp:spPr>
        <a:xfrm>
          <a:off x="1486613" y="1797285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4F5BE4-E687-4D18-97B3-097BFCB1FA77}">
      <dsp:nvSpPr>
        <dsp:cNvPr id="0" name=""/>
        <dsp:cNvSpPr/>
      </dsp:nvSpPr>
      <dsp:spPr>
        <a:xfrm>
          <a:off x="1486613" y="1797285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EF5F17-D000-436C-9808-FEC5070EED40}">
      <dsp:nvSpPr>
        <dsp:cNvPr id="0" name=""/>
        <dsp:cNvSpPr/>
      </dsp:nvSpPr>
      <dsp:spPr>
        <a:xfrm>
          <a:off x="1170394" y="1911124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Vertrauensleute</a:t>
          </a:r>
        </a:p>
      </dsp:txBody>
      <dsp:txXfrm>
        <a:off x="1170394" y="1911124"/>
        <a:ext cx="1264877" cy="404760"/>
      </dsp:txXfrm>
    </dsp:sp>
    <dsp:sp modelId="{F0835AF2-3F2C-48C1-B1F8-6AB15D26F869}">
      <dsp:nvSpPr>
        <dsp:cNvPr id="0" name=""/>
        <dsp:cNvSpPr/>
      </dsp:nvSpPr>
      <dsp:spPr>
        <a:xfrm>
          <a:off x="1486613" y="2695348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EA4404-F529-4BB1-A7C9-5AD47C2B6ACF}">
      <dsp:nvSpPr>
        <dsp:cNvPr id="0" name=""/>
        <dsp:cNvSpPr/>
      </dsp:nvSpPr>
      <dsp:spPr>
        <a:xfrm>
          <a:off x="1486613" y="2695348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1294A8-9E43-4D00-AE64-E6DFA46E3D1B}">
      <dsp:nvSpPr>
        <dsp:cNvPr id="0" name=""/>
        <dsp:cNvSpPr/>
      </dsp:nvSpPr>
      <dsp:spPr>
        <a:xfrm>
          <a:off x="1170394" y="2809187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Betriebsrat</a:t>
          </a:r>
        </a:p>
      </dsp:txBody>
      <dsp:txXfrm>
        <a:off x="1170394" y="2809187"/>
        <a:ext cx="1264877" cy="404760"/>
      </dsp:txXfrm>
    </dsp:sp>
    <dsp:sp modelId="{22E2427D-C135-4365-8CB8-2268725913F3}">
      <dsp:nvSpPr>
        <dsp:cNvPr id="0" name=""/>
        <dsp:cNvSpPr/>
      </dsp:nvSpPr>
      <dsp:spPr>
        <a:xfrm>
          <a:off x="1486613" y="3593411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EE5AC-9C0E-49AC-AD47-046406843898}">
      <dsp:nvSpPr>
        <dsp:cNvPr id="0" name=""/>
        <dsp:cNvSpPr/>
      </dsp:nvSpPr>
      <dsp:spPr>
        <a:xfrm>
          <a:off x="1486613" y="3593411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BCAA0-11B4-45E9-B31F-6EA0CBDC2555}">
      <dsp:nvSpPr>
        <dsp:cNvPr id="0" name=""/>
        <dsp:cNvSpPr/>
      </dsp:nvSpPr>
      <dsp:spPr>
        <a:xfrm>
          <a:off x="1170394" y="3707250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Mitglieder der IG BCE</a:t>
          </a:r>
        </a:p>
      </dsp:txBody>
      <dsp:txXfrm>
        <a:off x="1170394" y="3707250"/>
        <a:ext cx="1264877" cy="404760"/>
      </dsp:txXfrm>
    </dsp:sp>
    <dsp:sp modelId="{F83AC346-A425-4C97-9930-21483A6D6FC6}">
      <dsp:nvSpPr>
        <dsp:cNvPr id="0" name=""/>
        <dsp:cNvSpPr/>
      </dsp:nvSpPr>
      <dsp:spPr>
        <a:xfrm>
          <a:off x="2194945" y="899222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6F78D8-1E6E-46B9-89FC-3786A608DE54}">
      <dsp:nvSpPr>
        <dsp:cNvPr id="0" name=""/>
        <dsp:cNvSpPr/>
      </dsp:nvSpPr>
      <dsp:spPr>
        <a:xfrm>
          <a:off x="2194945" y="899222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DE15F4-10BD-4519-8EC2-E8EE1A865FE8}">
      <dsp:nvSpPr>
        <dsp:cNvPr id="0" name=""/>
        <dsp:cNvSpPr/>
      </dsp:nvSpPr>
      <dsp:spPr>
        <a:xfrm>
          <a:off x="1878725" y="1013061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Interesse bekunden!</a:t>
          </a:r>
        </a:p>
      </dsp:txBody>
      <dsp:txXfrm>
        <a:off x="1878725" y="1013061"/>
        <a:ext cx="1264877" cy="404760"/>
      </dsp:txXfrm>
    </dsp:sp>
    <dsp:sp modelId="{8E682EA4-D0FB-491C-A37A-C09EFE820552}">
      <dsp:nvSpPr>
        <dsp:cNvPr id="0" name=""/>
        <dsp:cNvSpPr/>
      </dsp:nvSpPr>
      <dsp:spPr>
        <a:xfrm>
          <a:off x="3725446" y="899222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46599B-FB8B-4EA4-AB9D-72AFAC7674A8}">
      <dsp:nvSpPr>
        <dsp:cNvPr id="0" name=""/>
        <dsp:cNvSpPr/>
      </dsp:nvSpPr>
      <dsp:spPr>
        <a:xfrm>
          <a:off x="3725446" y="899222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B14760-BD3E-4D77-8464-7DE45B3558A7}">
      <dsp:nvSpPr>
        <dsp:cNvPr id="0" name=""/>
        <dsp:cNvSpPr/>
      </dsp:nvSpPr>
      <dsp:spPr>
        <a:xfrm>
          <a:off x="3409227" y="1013061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Engagement im Vorfeld</a:t>
          </a:r>
        </a:p>
      </dsp:txBody>
      <dsp:txXfrm>
        <a:off x="3409227" y="1013061"/>
        <a:ext cx="1264877" cy="404760"/>
      </dsp:txXfrm>
    </dsp:sp>
    <dsp:sp modelId="{CE540C40-1AA2-49B6-A29C-4F434ADF4E9A}">
      <dsp:nvSpPr>
        <dsp:cNvPr id="0" name=""/>
        <dsp:cNvSpPr/>
      </dsp:nvSpPr>
      <dsp:spPr>
        <a:xfrm>
          <a:off x="4547617" y="1797285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CD7C2-557E-41E3-A948-6E9F7FD66C89}">
      <dsp:nvSpPr>
        <dsp:cNvPr id="0" name=""/>
        <dsp:cNvSpPr/>
      </dsp:nvSpPr>
      <dsp:spPr>
        <a:xfrm>
          <a:off x="4547617" y="1797285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4BE0A1-CE10-4295-A30B-5D39B922A17C}">
      <dsp:nvSpPr>
        <dsp:cNvPr id="0" name=""/>
        <dsp:cNvSpPr/>
      </dsp:nvSpPr>
      <dsp:spPr>
        <a:xfrm>
          <a:off x="4231397" y="1911124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Vertrauensleute</a:t>
          </a:r>
        </a:p>
      </dsp:txBody>
      <dsp:txXfrm>
        <a:off x="4231397" y="1911124"/>
        <a:ext cx="1264877" cy="404760"/>
      </dsp:txXfrm>
    </dsp:sp>
    <dsp:sp modelId="{F87A1BB5-8357-4963-ACC9-6F60DE9BC2E4}">
      <dsp:nvSpPr>
        <dsp:cNvPr id="0" name=""/>
        <dsp:cNvSpPr/>
      </dsp:nvSpPr>
      <dsp:spPr>
        <a:xfrm>
          <a:off x="4547617" y="2695348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4E24E0-0C77-4916-B3C5-A65E9DCC7E51}">
      <dsp:nvSpPr>
        <dsp:cNvPr id="0" name=""/>
        <dsp:cNvSpPr/>
      </dsp:nvSpPr>
      <dsp:spPr>
        <a:xfrm>
          <a:off x="4547617" y="2695348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D8DE3D-9039-46EB-B9B6-5FC4B5F48911}">
      <dsp:nvSpPr>
        <dsp:cNvPr id="0" name=""/>
        <dsp:cNvSpPr/>
      </dsp:nvSpPr>
      <dsp:spPr>
        <a:xfrm>
          <a:off x="4231397" y="2809187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IG BCE Frauenausschuss</a:t>
          </a:r>
        </a:p>
      </dsp:txBody>
      <dsp:txXfrm>
        <a:off x="4231397" y="2809187"/>
        <a:ext cx="1264877" cy="404760"/>
      </dsp:txXfrm>
    </dsp:sp>
    <dsp:sp modelId="{C7F122B2-6C7A-4D50-A629-FCA1089938B8}">
      <dsp:nvSpPr>
        <dsp:cNvPr id="0" name=""/>
        <dsp:cNvSpPr/>
      </dsp:nvSpPr>
      <dsp:spPr>
        <a:xfrm>
          <a:off x="5255948" y="899222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347F66-7FB5-4E01-BB7C-C96AEBA71AE4}">
      <dsp:nvSpPr>
        <dsp:cNvPr id="0" name=""/>
        <dsp:cNvSpPr/>
      </dsp:nvSpPr>
      <dsp:spPr>
        <a:xfrm>
          <a:off x="5255948" y="899222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1902E1-50FB-46CC-AFD0-F95FC7C186DB}">
      <dsp:nvSpPr>
        <dsp:cNvPr id="0" name=""/>
        <dsp:cNvSpPr/>
      </dsp:nvSpPr>
      <dsp:spPr>
        <a:xfrm>
          <a:off x="4939729" y="1013061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Engagement während der Wahl</a:t>
          </a:r>
        </a:p>
      </dsp:txBody>
      <dsp:txXfrm>
        <a:off x="4939729" y="1013061"/>
        <a:ext cx="1264877" cy="404760"/>
      </dsp:txXfrm>
    </dsp:sp>
    <dsp:sp modelId="{C9E124F1-C72F-4991-8D9D-D5A10EB99140}">
      <dsp:nvSpPr>
        <dsp:cNvPr id="0" name=""/>
        <dsp:cNvSpPr/>
      </dsp:nvSpPr>
      <dsp:spPr>
        <a:xfrm>
          <a:off x="6078118" y="1797285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FAFDA1-9FE4-4FB0-8C2E-1BF4BFFEDEF8}">
      <dsp:nvSpPr>
        <dsp:cNvPr id="0" name=""/>
        <dsp:cNvSpPr/>
      </dsp:nvSpPr>
      <dsp:spPr>
        <a:xfrm>
          <a:off x="6078118" y="1797285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9DAE14-1263-46B5-B6BB-5FDF4F6C7E87}">
      <dsp:nvSpPr>
        <dsp:cNvPr id="0" name=""/>
        <dsp:cNvSpPr/>
      </dsp:nvSpPr>
      <dsp:spPr>
        <a:xfrm>
          <a:off x="5761899" y="1911124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Stützunterschriften sammeln</a:t>
          </a:r>
        </a:p>
      </dsp:txBody>
      <dsp:txXfrm>
        <a:off x="5761899" y="1911124"/>
        <a:ext cx="1264877" cy="404760"/>
      </dsp:txXfrm>
    </dsp:sp>
    <dsp:sp modelId="{926E3AF9-2EBE-43CD-B3FA-781CE6207DA3}">
      <dsp:nvSpPr>
        <dsp:cNvPr id="0" name=""/>
        <dsp:cNvSpPr/>
      </dsp:nvSpPr>
      <dsp:spPr>
        <a:xfrm>
          <a:off x="6078118" y="2695348"/>
          <a:ext cx="632438" cy="632438"/>
        </a:xfrm>
        <a:prstGeom prst="arc">
          <a:avLst>
            <a:gd name="adj1" fmla="val 13200000"/>
            <a:gd name="adj2" fmla="val 192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73078D-5DCD-45FC-94A0-9BD4351F9C17}">
      <dsp:nvSpPr>
        <dsp:cNvPr id="0" name=""/>
        <dsp:cNvSpPr/>
      </dsp:nvSpPr>
      <dsp:spPr>
        <a:xfrm>
          <a:off x="6078118" y="2695348"/>
          <a:ext cx="632438" cy="632438"/>
        </a:xfrm>
        <a:prstGeom prst="arc">
          <a:avLst>
            <a:gd name="adj1" fmla="val 2400000"/>
            <a:gd name="adj2" fmla="val 8400000"/>
          </a:avLst>
        </a:prstGeom>
        <a:noFill/>
        <a:ln w="25400" cap="flat" cmpd="sng" algn="ctr">
          <a:solidFill>
            <a:srgbClr val="B2C824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050407-7A49-4CDA-8404-C7701B351DCA}">
      <dsp:nvSpPr>
        <dsp:cNvPr id="0" name=""/>
        <dsp:cNvSpPr/>
      </dsp:nvSpPr>
      <dsp:spPr>
        <a:xfrm>
          <a:off x="5761899" y="2809187"/>
          <a:ext cx="1264877" cy="40476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>
              <a:latin typeface="TheSans C4s Plain" panose="020B0502050302020203" pitchFamily="34" charset="0"/>
            </a:rPr>
            <a:t>Wahlhelferin</a:t>
          </a:r>
        </a:p>
      </dsp:txBody>
      <dsp:txXfrm>
        <a:off x="5761899" y="2809187"/>
        <a:ext cx="1264877" cy="40476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81081-7CE3-4A5D-A9BF-75F783310B5D}">
      <dsp:nvSpPr>
        <dsp:cNvPr id="0" name=""/>
        <dsp:cNvSpPr/>
      </dsp:nvSpPr>
      <dsp:spPr>
        <a:xfrm>
          <a:off x="1739930" y="147801"/>
          <a:ext cx="3331965" cy="1157147"/>
        </a:xfrm>
        <a:prstGeom prst="ellipse">
          <a:avLst/>
        </a:prstGeom>
        <a:solidFill>
          <a:srgbClr val="B2C824">
            <a:alpha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42C95D-035A-409D-9351-4FD7FB051E60}">
      <dsp:nvSpPr>
        <dsp:cNvPr id="0" name=""/>
        <dsp:cNvSpPr/>
      </dsp:nvSpPr>
      <dsp:spPr>
        <a:xfrm>
          <a:off x="3114511" y="2971220"/>
          <a:ext cx="645729" cy="413267"/>
        </a:xfrm>
        <a:prstGeom prst="downArrow">
          <a:avLst/>
        </a:prstGeom>
        <a:solidFill>
          <a:srgbClr val="B2C824">
            <a:alpha val="72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9928D7-D48A-4057-B381-BFDE23001694}">
      <dsp:nvSpPr>
        <dsp:cNvPr id="0" name=""/>
        <dsp:cNvSpPr/>
      </dsp:nvSpPr>
      <dsp:spPr>
        <a:xfrm>
          <a:off x="1801052" y="3331965"/>
          <a:ext cx="3099502" cy="7748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latin typeface="TheSans C4s Plain" panose="020B0502050302020203" pitchFamily="34" charset="0"/>
              <a:cs typeface="Arial" panose="020B0604020202020204" pitchFamily="34" charset="0"/>
            </a:rPr>
            <a:t>Eigene Position finden</a:t>
          </a:r>
        </a:p>
      </dsp:txBody>
      <dsp:txXfrm>
        <a:off x="1801052" y="3331965"/>
        <a:ext cx="3099502" cy="774875"/>
      </dsp:txXfrm>
    </dsp:sp>
    <dsp:sp modelId="{0CB58282-8A5C-48BC-A35C-E79B3FA25F28}">
      <dsp:nvSpPr>
        <dsp:cNvPr id="0" name=""/>
        <dsp:cNvSpPr/>
      </dsp:nvSpPr>
      <dsp:spPr>
        <a:xfrm>
          <a:off x="2891043" y="1414406"/>
          <a:ext cx="1162313" cy="1162313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>
              <a:latin typeface="TheSans C4s Plain" panose="020B0502050302020203" pitchFamily="34" charset="0"/>
            </a:rPr>
            <a:t>Eigene Themen</a:t>
          </a:r>
        </a:p>
      </dsp:txBody>
      <dsp:txXfrm>
        <a:off x="3061260" y="1584623"/>
        <a:ext cx="821879" cy="821879"/>
      </dsp:txXfrm>
    </dsp:sp>
    <dsp:sp modelId="{8BDF1546-8A0D-4267-B503-B1B85E76DA34}">
      <dsp:nvSpPr>
        <dsp:cNvPr id="0" name=""/>
        <dsp:cNvSpPr/>
      </dsp:nvSpPr>
      <dsp:spPr>
        <a:xfrm>
          <a:off x="2059344" y="542412"/>
          <a:ext cx="1162313" cy="1162313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>
              <a:latin typeface="TheSans C4s Plain" panose="020B0502050302020203" pitchFamily="34" charset="0"/>
            </a:rPr>
            <a:t>Struktur des Gremiums</a:t>
          </a:r>
        </a:p>
      </dsp:txBody>
      <dsp:txXfrm>
        <a:off x="2229561" y="712629"/>
        <a:ext cx="821879" cy="821879"/>
      </dsp:txXfrm>
    </dsp:sp>
    <dsp:sp modelId="{E0E07A3B-8608-42F7-B3A5-1B73CC483FD1}">
      <dsp:nvSpPr>
        <dsp:cNvPr id="0" name=""/>
        <dsp:cNvSpPr/>
      </dsp:nvSpPr>
      <dsp:spPr>
        <a:xfrm>
          <a:off x="3247486" y="261391"/>
          <a:ext cx="1162313" cy="1162313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300" kern="1200" dirty="0">
              <a:latin typeface="TheSans C4s Plain" panose="020B0502050302020203" pitchFamily="34" charset="0"/>
              <a:cs typeface="Arial" panose="020B0604020202020204" pitchFamily="34" charset="0"/>
            </a:rPr>
            <a:t>Seminare besuchen</a:t>
          </a:r>
        </a:p>
      </dsp:txBody>
      <dsp:txXfrm>
        <a:off x="3417703" y="431608"/>
        <a:ext cx="821879" cy="821879"/>
      </dsp:txXfrm>
    </dsp:sp>
    <dsp:sp modelId="{26F24EA4-BEC3-48A9-8457-708FFA751FF2}">
      <dsp:nvSpPr>
        <dsp:cNvPr id="0" name=""/>
        <dsp:cNvSpPr/>
      </dsp:nvSpPr>
      <dsp:spPr>
        <a:xfrm>
          <a:off x="1622386" y="0"/>
          <a:ext cx="3616086" cy="2892869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B2C824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B5C8C8-C7AB-4B01-888D-6CAD233E7728}">
      <dsp:nvSpPr>
        <dsp:cNvPr id="0" name=""/>
        <dsp:cNvSpPr/>
      </dsp:nvSpPr>
      <dsp:spPr>
        <a:xfrm>
          <a:off x="1765898" y="0"/>
          <a:ext cx="1189617" cy="1189617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  <a:t>MITGLIEDER</a:t>
          </a:r>
        </a:p>
      </dsp:txBody>
      <dsp:txXfrm>
        <a:off x="1940113" y="174215"/>
        <a:ext cx="841187" cy="841187"/>
      </dsp:txXfrm>
    </dsp:sp>
    <dsp:sp modelId="{B462E5DA-4D95-4EB8-BCD2-CE5ECB7D4357}">
      <dsp:nvSpPr>
        <dsp:cNvPr id="0" name=""/>
        <dsp:cNvSpPr/>
      </dsp:nvSpPr>
      <dsp:spPr>
        <a:xfrm rot="10823469">
          <a:off x="2146415" y="1349638"/>
          <a:ext cx="416366" cy="280113"/>
        </a:xfrm>
        <a:prstGeom prst="triangle">
          <a:avLst/>
        </a:prstGeom>
        <a:solidFill>
          <a:srgbClr val="B2C824">
            <a:alpha val="2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A01E88-D416-4D61-B764-E5956A3FAEE1}">
      <dsp:nvSpPr>
        <dsp:cNvPr id="0" name=""/>
        <dsp:cNvSpPr/>
      </dsp:nvSpPr>
      <dsp:spPr>
        <a:xfrm>
          <a:off x="1899549" y="1773923"/>
          <a:ext cx="900379" cy="854961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  <a:t>Betriebs-rätinnen</a:t>
          </a:r>
        </a:p>
      </dsp:txBody>
      <dsp:txXfrm>
        <a:off x="2031406" y="1899129"/>
        <a:ext cx="636665" cy="604549"/>
      </dsp:txXfrm>
    </dsp:sp>
    <dsp:sp modelId="{D428C956-10D3-4350-9405-D6383F731EE9}">
      <dsp:nvSpPr>
        <dsp:cNvPr id="0" name=""/>
        <dsp:cNvSpPr/>
      </dsp:nvSpPr>
      <dsp:spPr>
        <a:xfrm rot="10800000">
          <a:off x="2141556" y="2802218"/>
          <a:ext cx="416366" cy="280113"/>
        </a:xfrm>
        <a:prstGeom prst="triangle">
          <a:avLst/>
        </a:prstGeom>
        <a:solidFill>
          <a:srgbClr val="B2C824">
            <a:alpha val="2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71237A-AC67-4A7F-98FE-675D58188025}">
      <dsp:nvSpPr>
        <dsp:cNvPr id="0" name=""/>
        <dsp:cNvSpPr/>
      </dsp:nvSpPr>
      <dsp:spPr>
        <a:xfrm>
          <a:off x="1763313" y="3239810"/>
          <a:ext cx="1172851" cy="1135153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 err="1">
              <a:solidFill>
                <a:srgbClr val="DA101B"/>
              </a:solidFill>
              <a:latin typeface="TheSans C4s Plain" panose="020B0502050302020203" pitchFamily="34" charset="0"/>
            </a:rPr>
            <a:t>Ver</a:t>
          </a:r>
          <a: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  <a:t>-</a:t>
          </a:r>
          <a:b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</a:br>
          <a:r>
            <a:rPr lang="de-DE" sz="1200" kern="1200" dirty="0" err="1">
              <a:solidFill>
                <a:srgbClr val="DA101B"/>
              </a:solidFill>
              <a:latin typeface="TheSans C4s Plain" panose="020B0502050302020203" pitchFamily="34" charset="0"/>
            </a:rPr>
            <a:t>trauens</a:t>
          </a:r>
          <a: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  <a:t>-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 err="1">
              <a:solidFill>
                <a:srgbClr val="DA101B"/>
              </a:solidFill>
              <a:latin typeface="TheSans C4s Plain" panose="020B0502050302020203" pitchFamily="34" charset="0"/>
            </a:rPr>
            <a:t>frauen</a:t>
          </a:r>
          <a:endParaRPr lang="de-DE" sz="1200" kern="1200" dirty="0">
            <a:solidFill>
              <a:srgbClr val="DA101B"/>
            </a:solidFill>
            <a:latin typeface="TheSans C4s Plain" panose="020B0502050302020203" pitchFamily="34" charset="0"/>
          </a:endParaRPr>
        </a:p>
      </dsp:txBody>
      <dsp:txXfrm>
        <a:off x="1935073" y="3406049"/>
        <a:ext cx="829331" cy="802675"/>
      </dsp:txXfrm>
    </dsp:sp>
    <dsp:sp modelId="{59B5022D-01AB-42B3-BF6A-C49895018BE0}">
      <dsp:nvSpPr>
        <dsp:cNvPr id="0" name=""/>
        <dsp:cNvSpPr/>
      </dsp:nvSpPr>
      <dsp:spPr>
        <a:xfrm rot="5400000">
          <a:off x="3088744" y="3667330"/>
          <a:ext cx="416366" cy="280113"/>
        </a:xfrm>
        <a:prstGeom prst="triangle">
          <a:avLst/>
        </a:prstGeom>
        <a:solidFill>
          <a:srgbClr val="B2C824">
            <a:alpha val="2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12197-F1A6-40D9-AC94-E2532BDB5CC3}">
      <dsp:nvSpPr>
        <dsp:cNvPr id="0" name=""/>
        <dsp:cNvSpPr/>
      </dsp:nvSpPr>
      <dsp:spPr>
        <a:xfrm>
          <a:off x="3641834" y="3350476"/>
          <a:ext cx="989121" cy="913821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  <a:t>Frauen-aus-schuss</a:t>
          </a:r>
        </a:p>
      </dsp:txBody>
      <dsp:txXfrm>
        <a:off x="3786687" y="3484302"/>
        <a:ext cx="699415" cy="646169"/>
      </dsp:txXfrm>
    </dsp:sp>
    <dsp:sp modelId="{C00097CD-ACB3-497C-AE1B-5A0ABEBC3E5C}">
      <dsp:nvSpPr>
        <dsp:cNvPr id="0" name=""/>
        <dsp:cNvSpPr/>
      </dsp:nvSpPr>
      <dsp:spPr>
        <a:xfrm>
          <a:off x="3928211" y="2869285"/>
          <a:ext cx="416366" cy="280113"/>
        </a:xfrm>
        <a:prstGeom prst="triangle">
          <a:avLst/>
        </a:prstGeom>
        <a:solidFill>
          <a:srgbClr val="B2C824">
            <a:alpha val="2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916700-95D9-4867-82BE-2882D28C9D82}">
      <dsp:nvSpPr>
        <dsp:cNvPr id="0" name=""/>
        <dsp:cNvSpPr/>
      </dsp:nvSpPr>
      <dsp:spPr>
        <a:xfrm>
          <a:off x="3665479" y="1718744"/>
          <a:ext cx="941830" cy="965317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 err="1">
              <a:solidFill>
                <a:srgbClr val="DA101B"/>
              </a:solidFill>
              <a:latin typeface="TheSans C4s Plain" panose="020B0502050302020203" pitchFamily="34" charset="0"/>
            </a:rPr>
            <a:t>Referen-tinnen</a:t>
          </a:r>
          <a:endParaRPr lang="de-DE" sz="1200" kern="1200" dirty="0">
            <a:solidFill>
              <a:srgbClr val="DA101B"/>
            </a:solidFill>
            <a:latin typeface="TheSans C4s Plain" panose="020B0502050302020203" pitchFamily="34" charset="0"/>
          </a:endParaRPr>
        </a:p>
      </dsp:txBody>
      <dsp:txXfrm>
        <a:off x="3803407" y="1860111"/>
        <a:ext cx="665974" cy="682583"/>
      </dsp:txXfrm>
    </dsp:sp>
    <dsp:sp modelId="{A89C92A3-998C-4D3A-9CA3-2182D3503C35}">
      <dsp:nvSpPr>
        <dsp:cNvPr id="0" name=""/>
        <dsp:cNvSpPr/>
      </dsp:nvSpPr>
      <dsp:spPr>
        <a:xfrm>
          <a:off x="3928211" y="1306502"/>
          <a:ext cx="416366" cy="280113"/>
        </a:xfrm>
        <a:prstGeom prst="triangle">
          <a:avLst/>
        </a:prstGeom>
        <a:solidFill>
          <a:srgbClr val="B2C824">
            <a:alpha val="2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91336E-27E3-48B2-8858-C80AA82B014A}">
      <dsp:nvSpPr>
        <dsp:cNvPr id="0" name=""/>
        <dsp:cNvSpPr/>
      </dsp:nvSpPr>
      <dsp:spPr>
        <a:xfrm>
          <a:off x="3539356" y="0"/>
          <a:ext cx="1194076" cy="1190228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  <a:t>Tarif-kommission</a:t>
          </a:r>
        </a:p>
      </dsp:txBody>
      <dsp:txXfrm>
        <a:off x="3714224" y="174305"/>
        <a:ext cx="844340" cy="841618"/>
      </dsp:txXfrm>
    </dsp:sp>
    <dsp:sp modelId="{4498E39B-821A-48B5-BC16-6B3F94988DAC}">
      <dsp:nvSpPr>
        <dsp:cNvPr id="0" name=""/>
        <dsp:cNvSpPr/>
      </dsp:nvSpPr>
      <dsp:spPr>
        <a:xfrm rot="5399412">
          <a:off x="4929617" y="454886"/>
          <a:ext cx="416366" cy="280113"/>
        </a:xfrm>
        <a:prstGeom prst="triangle">
          <a:avLst/>
        </a:prstGeom>
        <a:solidFill>
          <a:srgbClr val="B2C824">
            <a:alpha val="2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65C013-6D6C-4A55-A536-B68D21656AD1}">
      <dsp:nvSpPr>
        <dsp:cNvPr id="0" name=""/>
        <dsp:cNvSpPr/>
      </dsp:nvSpPr>
      <dsp:spPr>
        <a:xfrm>
          <a:off x="5526313" y="198072"/>
          <a:ext cx="793474" cy="793474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  <a:t>Bezirks-vor-stände</a:t>
          </a:r>
        </a:p>
      </dsp:txBody>
      <dsp:txXfrm>
        <a:off x="5642515" y="314274"/>
        <a:ext cx="561070" cy="561070"/>
      </dsp:txXfrm>
    </dsp:sp>
    <dsp:sp modelId="{8BF6C959-7A81-4E52-BAAE-C14638D4691D}">
      <dsp:nvSpPr>
        <dsp:cNvPr id="0" name=""/>
        <dsp:cNvSpPr/>
      </dsp:nvSpPr>
      <dsp:spPr>
        <a:xfrm rot="10800000">
          <a:off x="5714867" y="1242417"/>
          <a:ext cx="416366" cy="280113"/>
        </a:xfrm>
        <a:prstGeom prst="triangle">
          <a:avLst/>
        </a:prstGeom>
        <a:solidFill>
          <a:srgbClr val="B2C824">
            <a:alpha val="2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92BBB0-067D-49AC-B638-A56376EA13C9}">
      <dsp:nvSpPr>
        <dsp:cNvPr id="0" name=""/>
        <dsp:cNvSpPr/>
      </dsp:nvSpPr>
      <dsp:spPr>
        <a:xfrm>
          <a:off x="5455059" y="1757546"/>
          <a:ext cx="935982" cy="886493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  <a:t>Seminar-teil-nehmer-innen</a:t>
          </a:r>
        </a:p>
      </dsp:txBody>
      <dsp:txXfrm>
        <a:off x="5592130" y="1887370"/>
        <a:ext cx="661840" cy="626845"/>
      </dsp:txXfrm>
    </dsp:sp>
    <dsp:sp modelId="{34A894A4-602D-47A3-B2E7-C1454B2FB1D2}">
      <dsp:nvSpPr>
        <dsp:cNvPr id="0" name=""/>
        <dsp:cNvSpPr/>
      </dsp:nvSpPr>
      <dsp:spPr>
        <a:xfrm rot="10800000">
          <a:off x="5714867" y="2795875"/>
          <a:ext cx="416366" cy="280113"/>
        </a:xfrm>
        <a:prstGeom prst="triangle">
          <a:avLst/>
        </a:prstGeom>
        <a:solidFill>
          <a:srgbClr val="B2C824">
            <a:alpha val="29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B4D9E-1409-4DD5-9857-43783F23C852}">
      <dsp:nvSpPr>
        <dsp:cNvPr id="0" name=""/>
        <dsp:cNvSpPr/>
      </dsp:nvSpPr>
      <dsp:spPr>
        <a:xfrm>
          <a:off x="5328242" y="3211968"/>
          <a:ext cx="1189617" cy="1189617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>
              <a:solidFill>
                <a:srgbClr val="DA101B"/>
              </a:solidFill>
              <a:latin typeface="TheSans C4s Plain" panose="020B0502050302020203" pitchFamily="34" charset="0"/>
            </a:rPr>
            <a:t>NETZWER-KERINNEN</a:t>
          </a:r>
        </a:p>
      </dsp:txBody>
      <dsp:txXfrm>
        <a:off x="5502457" y="3386183"/>
        <a:ext cx="841187" cy="84118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81081-7CE3-4A5D-A9BF-75F783310B5D}">
      <dsp:nvSpPr>
        <dsp:cNvPr id="0" name=""/>
        <dsp:cNvSpPr/>
      </dsp:nvSpPr>
      <dsp:spPr>
        <a:xfrm>
          <a:off x="1764080" y="185619"/>
          <a:ext cx="3683835" cy="1279347"/>
        </a:xfrm>
        <a:prstGeom prst="ellipse">
          <a:avLst/>
        </a:prstGeom>
        <a:solidFill>
          <a:srgbClr val="B2C824">
            <a:alpha val="4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42C95D-035A-409D-9351-4FD7FB051E60}">
      <dsp:nvSpPr>
        <dsp:cNvPr id="0" name=""/>
        <dsp:cNvSpPr/>
      </dsp:nvSpPr>
      <dsp:spPr>
        <a:xfrm>
          <a:off x="3254748" y="3318307"/>
          <a:ext cx="713921" cy="456909"/>
        </a:xfrm>
        <a:prstGeom prst="downArrow">
          <a:avLst/>
        </a:prstGeom>
        <a:solidFill>
          <a:srgbClr val="B2C824">
            <a:alpha val="72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9928D7-D48A-4057-B381-BFDE23001694}">
      <dsp:nvSpPr>
        <dsp:cNvPr id="0" name=""/>
        <dsp:cNvSpPr/>
      </dsp:nvSpPr>
      <dsp:spPr>
        <a:xfrm>
          <a:off x="1898297" y="3683835"/>
          <a:ext cx="3426823" cy="8567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>
              <a:latin typeface="TheSans C4s Plain" panose="020B0502050302020203" pitchFamily="34" charset="0"/>
              <a:cs typeface="Arial" panose="020B0604020202020204" pitchFamily="34" charset="0"/>
            </a:rPr>
            <a:t>Eigene Position finden</a:t>
          </a:r>
        </a:p>
      </dsp:txBody>
      <dsp:txXfrm>
        <a:off x="1898297" y="3683835"/>
        <a:ext cx="3426823" cy="856705"/>
      </dsp:txXfrm>
    </dsp:sp>
    <dsp:sp modelId="{0CB58282-8A5C-48BC-A35C-E79B3FA25F28}">
      <dsp:nvSpPr>
        <dsp:cNvPr id="0" name=""/>
        <dsp:cNvSpPr/>
      </dsp:nvSpPr>
      <dsp:spPr>
        <a:xfrm>
          <a:off x="3103397" y="1563773"/>
          <a:ext cx="1285058" cy="1285058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latin typeface="TheSans C4s Plain" panose="020B0502050302020203" pitchFamily="34" charset="0"/>
            </a:rPr>
            <a:t>Eigene Themen</a:t>
          </a:r>
        </a:p>
      </dsp:txBody>
      <dsp:txXfrm>
        <a:off x="3291589" y="1751965"/>
        <a:ext cx="908674" cy="908674"/>
      </dsp:txXfrm>
    </dsp:sp>
    <dsp:sp modelId="{8BDF1546-8A0D-4267-B503-B1B85E76DA34}">
      <dsp:nvSpPr>
        <dsp:cNvPr id="0" name=""/>
        <dsp:cNvSpPr/>
      </dsp:nvSpPr>
      <dsp:spPr>
        <a:xfrm>
          <a:off x="2183866" y="599694"/>
          <a:ext cx="1285058" cy="1285058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latin typeface="TheSans C4s Plain" panose="020B0502050302020203" pitchFamily="34" charset="0"/>
            </a:rPr>
            <a:t>Struktur des Gremiums</a:t>
          </a:r>
        </a:p>
      </dsp:txBody>
      <dsp:txXfrm>
        <a:off x="2372058" y="787886"/>
        <a:ext cx="908674" cy="908674"/>
      </dsp:txXfrm>
    </dsp:sp>
    <dsp:sp modelId="{E0E07A3B-8608-42F7-B3A5-1B73CC483FD1}">
      <dsp:nvSpPr>
        <dsp:cNvPr id="0" name=""/>
        <dsp:cNvSpPr/>
      </dsp:nvSpPr>
      <dsp:spPr>
        <a:xfrm>
          <a:off x="3497482" y="288995"/>
          <a:ext cx="1285058" cy="1285058"/>
        </a:xfrm>
        <a:prstGeom prst="ellipse">
          <a:avLst/>
        </a:prstGeom>
        <a:solidFill>
          <a:srgbClr val="B2C82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latin typeface="TheSans C4s Plain" panose="020B0502050302020203" pitchFamily="34" charset="0"/>
              <a:cs typeface="Arial" panose="020B0604020202020204" pitchFamily="34" charset="0"/>
            </a:rPr>
            <a:t>Seminare besuchen</a:t>
          </a:r>
        </a:p>
      </dsp:txBody>
      <dsp:txXfrm>
        <a:off x="3685674" y="477187"/>
        <a:ext cx="908674" cy="908674"/>
      </dsp:txXfrm>
    </dsp:sp>
    <dsp:sp modelId="{26F24EA4-BEC3-48A9-8457-708FFA751FF2}">
      <dsp:nvSpPr>
        <dsp:cNvPr id="0" name=""/>
        <dsp:cNvSpPr/>
      </dsp:nvSpPr>
      <dsp:spPr>
        <a:xfrm>
          <a:off x="1593618" y="0"/>
          <a:ext cx="3997960" cy="3198368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B2C824"/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8BC36-1617-AA43-ACF0-B345D7865D7C}" type="datetimeFigureOut">
              <a:rPr lang="de-DE" smtClean="0"/>
              <a:t>21.06.21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DD6B7-B493-A04F-BD4A-D82215354F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192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DD6B7-B493-A04F-BD4A-D82215354FB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957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DD6B7-B493-A04F-BD4A-D82215354FB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063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5E42F-7671-4FCD-A014-232B2B76B921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8694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7D0DB-6FE8-408D-ABB6-E68162329123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352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03A9A-F4DD-44ED-A6B0-874ABCD9F6D3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8338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762D-BB9E-4ED7-A450-635630933E8F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003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BA4C48-F62D-E84D-8682-DC1B0A13DA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5080C9E-11B1-A54D-B625-1CB3CC22DA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4AE3CC-C062-7644-9E5E-3DCFCAECE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7160-8AE2-4080-99E9-C880796A0973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6C23CD-E923-BC41-BC06-2ACF22B969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AC5CE1F-709A-7E47-A007-B5CC4EDD4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2295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DA87A7-35B9-134D-BE60-950FA4C71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C849182-F32F-5944-8A61-7EAA88C8B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975CB7-BC93-6C4B-86AD-ACFECC12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F7512-F9FB-4E2B-A5AB-19E618F4C21D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84F33A-0A8E-5D4D-81D3-A70D4D72D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23BCA2-C24F-FE42-BE80-A7C7D64BE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980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CF17B5-CEDF-2F45-AB7C-AC1DEC513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106927A-8A68-494E-8802-3EA369E5E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A5BB06-B285-D14F-A43F-CFC596554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8D0B2-17CF-4E2F-A889-C4D1804E58FB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D1DB81-1C97-484E-BB93-D777C12F7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CDCE3E-BE05-A64A-AEB7-A82861A4C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97065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0CDB99-AA63-824D-9F9C-CB90174AE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F1C343-AEC1-374A-B705-F405EAD372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4AC9A1D-887D-2541-B0FC-571F6C4765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85E2B38-FF29-4043-AC79-B4F22531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AA43-E45C-40A9-ABF1-3357F019494E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4CAE23-DAB4-D943-9FD0-3E2449CE7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BAE1017-CD0E-CC49-9512-52BB24C4F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471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D23B00-5BAA-F047-B9D6-E4B55BF12A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61995B0-4768-B945-93C8-061FC653D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96A57D-3710-CB40-BAB9-A05D04DEE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5078013-78C2-9441-9D6C-DC66ED47C5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D6DC9A5-2FF9-4D45-81E1-3A17479FB3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CD9D504-A5D3-DA4D-B4D1-FC72DD219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631DF-C5AA-48C4-8493-6BF8AD361877}" type="datetime1">
              <a:rPr lang="de-DE" smtClean="0"/>
              <a:t>21.06.21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A5C556C-A39C-5348-A63F-CE4097834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32670AC-69C3-D24D-99DC-D208F53A7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5967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D0A850-B7BE-EE46-869E-7FAD8569F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12264F6-FBD3-7848-BB01-9754C01D0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13FBD-D600-4333-A886-C90B44C23A3C}" type="datetime1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C1C21B0-76A7-7847-BD9D-8D0674D9B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AD6A560-9CFD-6F41-8DB8-B3082D14D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200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538A78C-87D8-714B-9E5C-54F272751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C017-364D-43D3-917B-B3CA2F3982F3}" type="datetime1">
              <a:rPr lang="de-DE" smtClean="0"/>
              <a:t>21.06.21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A307DAA-F5A2-6043-BC5D-55E5087DB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7E0B9B-B885-7E40-A9D7-7528882F8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8090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1E94A-6664-4E4A-9974-3CBCBBC740FD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91835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830C8F-D94A-834E-8800-EF1E37C86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AEBC08-EFE3-7649-AA73-71D37C73E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8A5975E-69F7-834A-B979-44AEB2860F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083477B-1A24-574E-8AB4-8CF98F849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89AC-0A34-4BC2-8E94-135BE11E822D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F36D7EA-F1D6-0948-805B-105E37201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017CB79-C136-BA40-9A88-9B84F9F08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2199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6A8812-9C51-324F-A76F-47810E430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D7BA432-369F-4F44-A81B-101660BD03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6DDC2A4-544A-2247-9B45-99FA19068A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45587D6-4D70-104D-859B-7BA3D6653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9768-0391-4A64-B31A-DF0792BA09A8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5C56ADA-0BE1-994D-925F-369E8A3F6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C157C5-2EB6-E841-9935-F2443D315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143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14E985-0E34-474F-B44E-43BA81570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1E76528-E5BE-C447-AA0B-F11DC37BEB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A1D375-1974-BD41-84B9-0BAC78A53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421A5-AE17-44B3-BE06-6901CC1FFEF8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C025E2C-B199-0348-A1BA-51F31C1C6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E91464-4D37-3544-9555-8596EAD50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81650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81ED443-4706-1348-AF07-4A3BE06FE0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A5C8566-1774-2C4E-B3C5-C9F5E21B4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8CA670-3DC3-C241-8777-8D7EBE91F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31F3B-AC23-4D66-A717-3D0F07F0C78D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06835A9-D5E7-664E-BE4C-CFE55B6C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29FCA6-F64A-5C43-88AE-B3EDBB5D3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8681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C8E2A-D39F-4FCA-A2F5-785801E6879E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29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99ABC-1482-498B-92BF-24D2E57F384B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01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ADF82-FC79-46FA-AD62-562002A4279A}" type="datetime1">
              <a:rPr lang="de-DE" smtClean="0"/>
              <a:t>21.06.21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0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4C1C9-813C-4CFB-BD58-1DBE53FE5E34}" type="datetime1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7503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7B5F3-0CB1-4BC0-B0E0-11633BCDB1A9}" type="datetime1">
              <a:rPr lang="de-DE" smtClean="0"/>
              <a:t>21.06.21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300"/>
            </a:lvl1pPr>
          </a:lstStyle>
          <a:p>
            <a:fld id="{EDF0E22D-195C-8C4C-88D3-DEB3D30ABAC5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431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9C7BDC-898D-4D85-9A58-53D2B5E44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E941036-8B19-4535-AD77-DFA92CC09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06445-B4B8-4C2D-8513-1A8D35F61FEE}" type="datetime1">
              <a:rPr lang="de-DE" smtClean="0"/>
              <a:t>21.06.21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A9C8308-FE6C-4278-80FA-12C198A43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63D41D0-5A76-44E3-9626-E4FEFE019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328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73B16-AFD3-4C15-9900-8DF5CD4998A4}" type="datetime1">
              <a:rPr lang="de-DE" smtClean="0"/>
              <a:t>21.06.21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488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Ein Bild, das Spiel, Tisch enthält.&#10;&#10;Automatisch generierte Beschreibung">
            <a:extLst>
              <a:ext uri="{FF2B5EF4-FFF2-40B4-BE49-F238E27FC236}">
                <a16:creationId xmlns:a16="http://schemas.microsoft.com/office/drawing/2014/main" id="{81A12979-A8F0-B644-8E72-F68F39CBF60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5159066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42AFC-9008-4BB1-97DE-C1B17639A5C7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91362" y="488649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DF0E22D-195C-8C4C-88D3-DEB3D30ABAC5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172191F-8CB3-4E15-BBF8-628E3005199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743862" y="3685542"/>
            <a:ext cx="1285838" cy="90971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F970DB7-9606-40DE-A17D-2F44001B9656}"/>
              </a:ext>
            </a:extLst>
          </p:cNvPr>
          <p:cNvSpPr txBox="1"/>
          <p:nvPr userDrawn="1"/>
        </p:nvSpPr>
        <p:spPr>
          <a:xfrm>
            <a:off x="0" y="4967525"/>
            <a:ext cx="32412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heSans C4s Plain" panose="020B0502050302020203" pitchFamily="34" charset="0"/>
                <a:ea typeface="+mn-ea"/>
                <a:cs typeface="Arial"/>
              </a:rPr>
              <a:t>© 2021 IG BCE, Vorstandsbereich 5, Abteilung Frauen/Gleichstellung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647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72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742FFC4D-54FD-DC44-A2DA-1E452E1B374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/>
          <a:stretch/>
        </p:blipFill>
        <p:spPr>
          <a:xfrm>
            <a:off x="0" y="-15564"/>
            <a:ext cx="9144000" cy="5159065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61A685D-6924-954D-A3CA-4FB603BA5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4C0875-F0AB-C940-9745-0E159E8B4A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A6C55F-6AF3-E843-8324-C270299F1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90457-CC18-49EA-B4F8-D6E4AC38162F}" type="datetime1">
              <a:rPr lang="de-DE" smtClean="0"/>
              <a:t>21.06.21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6597F9-B21A-534E-BEEF-D816A44C49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E8739D-74B8-474D-A2CC-EF4ADED3C6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B688A-3063-914A-9379-70A543A83BC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379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13F242-43CB-E546-A57F-9739EED73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332" y="2762744"/>
            <a:ext cx="6858000" cy="1281085"/>
          </a:xfrm>
        </p:spPr>
        <p:txBody>
          <a:bodyPr>
            <a:normAutofit fontScale="90000"/>
          </a:bodyPr>
          <a:lstStyle/>
          <a:p>
            <a:pPr algn="l"/>
            <a:r>
              <a:rPr lang="de-DE" sz="4000" dirty="0">
                <a:latin typeface="+mn-lt"/>
              </a:rPr>
              <a:t>Talk Time in der Mittagspause</a:t>
            </a:r>
            <a:br>
              <a:rPr lang="de-DE" sz="4000" dirty="0">
                <a:latin typeface="+mn-lt"/>
              </a:rPr>
            </a:br>
            <a:r>
              <a:rPr lang="de-DE" sz="2900" dirty="0">
                <a:latin typeface="TheSans C4s Plain" panose="020B0502050302020203" pitchFamily="34" charset="0"/>
                <a:cs typeface="Arial" panose="020B0604020202020204" pitchFamily="34" charset="0"/>
              </a:rPr>
              <a:t>Betriebsratswahl 2022  - wie geht das?</a:t>
            </a:r>
            <a:br>
              <a:rPr lang="de-DE" sz="2900" dirty="0"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TheSans C4s Plain" panose="020B0502050302020203" pitchFamily="34" charset="0"/>
                <a:cs typeface="Arial" panose="020B0604020202020204" pitchFamily="34" charset="0"/>
              </a:rPr>
              <a:t>Tipps und Hinweise für Frauen mit</a:t>
            </a:r>
            <a:br>
              <a:rPr lang="de-DE" sz="2400" dirty="0"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TheSans C4s Plain" panose="020B0502050302020203" pitchFamily="34" charset="0"/>
                <a:cs typeface="Arial" panose="020B0604020202020204" pitchFamily="34" charset="0"/>
              </a:rPr>
              <a:t>Interesse an der Betriebsratsarbeit!</a:t>
            </a:r>
            <a:br>
              <a:rPr lang="de-DE" sz="2400" dirty="0">
                <a:latin typeface="TheSans C4s Plain" panose="020B0502050302020203" pitchFamily="34" charset="0"/>
                <a:cs typeface="Arial" panose="020B0604020202020204" pitchFamily="34" charset="0"/>
              </a:rPr>
            </a:br>
            <a:endParaRPr lang="de-DE" sz="2400" dirty="0">
              <a:latin typeface="+mn-lt"/>
            </a:endParaRP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D6B5E177-A7E0-6444-B194-A8BC66091B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1511" y="3794454"/>
            <a:ext cx="4248806" cy="989943"/>
          </a:xfrm>
        </p:spPr>
        <p:txBody>
          <a:bodyPr>
            <a:normAutofit/>
          </a:bodyPr>
          <a:lstStyle/>
          <a:p>
            <a:pPr algn="l"/>
            <a:r>
              <a:rPr lang="de-DE" dirty="0"/>
              <a:t>Name: Marion Hackenthal </a:t>
            </a:r>
          </a:p>
          <a:p>
            <a:pPr algn="l"/>
            <a:r>
              <a:rPr lang="de-DE" dirty="0"/>
              <a:t>Abteilung Frauen/Gleichstellung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5AB91C9-F9D8-3544-9718-7A533C1631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5821" y="1042925"/>
            <a:ext cx="2227115" cy="1281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926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1532516" y="194688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Das erste Jahr im Betriebsratsamt</a:t>
            </a:r>
          </a:p>
        </p:txBody>
      </p:sp>
      <p:graphicFrame>
        <p:nvGraphicFramePr>
          <p:cNvPr id="17" name="Diagramm 16"/>
          <p:cNvGraphicFramePr/>
          <p:nvPr>
            <p:extLst>
              <p:ext uri="{D42A27DB-BD31-4B8C-83A1-F6EECF244321}">
                <p14:modId xmlns:p14="http://schemas.microsoft.com/office/powerpoint/2010/main" val="343981739"/>
              </p:ext>
            </p:extLst>
          </p:nvPr>
        </p:nvGraphicFramePr>
        <p:xfrm>
          <a:off x="905255" y="761712"/>
          <a:ext cx="6701607" cy="4132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1183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1264503" y="138616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Frauen in der IG BCE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1416543193"/>
              </p:ext>
            </p:extLst>
          </p:nvPr>
        </p:nvGraphicFramePr>
        <p:xfrm>
          <a:off x="59285" y="599092"/>
          <a:ext cx="8272790" cy="4402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62401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1508869" y="162264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Das erste Jahr im Betriebsratsamt</a:t>
            </a:r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457182460"/>
              </p:ext>
            </p:extLst>
          </p:nvPr>
        </p:nvGraphicFramePr>
        <p:xfrm>
          <a:off x="525333" y="685800"/>
          <a:ext cx="7223419" cy="4569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307728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A345F7D0-679D-3F49-BB48-B81E7FA2A920}"/>
              </a:ext>
            </a:extLst>
          </p:cNvPr>
          <p:cNvSpPr txBox="1"/>
          <p:nvPr/>
        </p:nvSpPr>
        <p:spPr>
          <a:xfrm>
            <a:off x="3762692" y="2185987"/>
            <a:ext cx="1618615" cy="7715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de-DE" sz="1200">
              <a:effectLst/>
              <a:latin typeface="TheSans C4s Plain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E04AA4B-CB4D-2549-8923-5DED53EDD5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826" y="870212"/>
            <a:ext cx="5916116" cy="340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53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2A3A3B18-7BDC-41B3-B970-E403B2F25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4" y="973881"/>
            <a:ext cx="7812868" cy="1829779"/>
          </a:xfrm>
          <a:prstGeom prst="rect">
            <a:avLst/>
          </a:prstGeom>
        </p:spPr>
      </p:pic>
      <p:sp>
        <p:nvSpPr>
          <p:cNvPr id="5" name="Inhaltsplatzhalter 5">
            <a:extLst>
              <a:ext uri="{FF2B5EF4-FFF2-40B4-BE49-F238E27FC236}">
                <a16:creationId xmlns:a16="http://schemas.microsoft.com/office/drawing/2014/main" id="{FE7DC3B1-9384-402F-A682-41C45E602405}"/>
              </a:ext>
            </a:extLst>
          </p:cNvPr>
          <p:cNvSpPr txBox="1">
            <a:spLocks/>
          </p:cNvSpPr>
          <p:nvPr/>
        </p:nvSpPr>
        <p:spPr>
          <a:xfrm>
            <a:off x="647564" y="2803660"/>
            <a:ext cx="4676795" cy="182977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defRPr sz="1220" b="1" kern="1200" baseline="300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1200" cap="all" baseline="0" dirty="0"/>
          </a:p>
          <a:p>
            <a:endParaRPr lang="de-DE" sz="1200" cap="all" baseline="0" dirty="0"/>
          </a:p>
          <a:p>
            <a:endParaRPr lang="de-DE" sz="1200" cap="all" baseline="0" dirty="0"/>
          </a:p>
          <a:p>
            <a:r>
              <a:rPr lang="de-DE" sz="1200" b="0" cap="all" baseline="0" dirty="0"/>
              <a:t>Kontakt:</a:t>
            </a:r>
          </a:p>
          <a:p>
            <a:endParaRPr lang="de-DE" sz="1200" b="0" cap="all" baseline="0" dirty="0"/>
          </a:p>
          <a:p>
            <a:r>
              <a:rPr lang="de-DE" altLang="de-DE" sz="1200" b="0" cap="all" baseline="0" dirty="0">
                <a:cs typeface="Arial" panose="020B0604020202020204" pitchFamily="34" charset="0"/>
              </a:rPr>
              <a:t>IG BCE Hauptverwaltung</a:t>
            </a:r>
          </a:p>
          <a:p>
            <a:r>
              <a:rPr lang="de-DE" altLang="de-DE" sz="1200" b="0" cap="all" baseline="0" dirty="0">
                <a:cs typeface="Arial" panose="020B0604020202020204" pitchFamily="34" charset="0"/>
              </a:rPr>
              <a:t>Vorstandsbereich 5</a:t>
            </a:r>
          </a:p>
          <a:p>
            <a:r>
              <a:rPr lang="de-DE" altLang="de-DE" sz="1200" b="0" cap="all" baseline="0" dirty="0">
                <a:cs typeface="Arial" panose="020B0604020202020204" pitchFamily="34" charset="0"/>
              </a:rPr>
              <a:t>Abteilung Frauen/Gleichstellung</a:t>
            </a:r>
          </a:p>
          <a:p>
            <a:r>
              <a:rPr lang="de-DE" altLang="de-DE" sz="1200" b="0" cap="all" baseline="0" dirty="0" err="1">
                <a:cs typeface="Arial" panose="020B0604020202020204" pitchFamily="34" charset="0"/>
              </a:rPr>
              <a:t>Königsworther</a:t>
            </a:r>
            <a:r>
              <a:rPr lang="de-DE" altLang="de-DE" sz="1200" b="0" cap="all" baseline="0" dirty="0">
                <a:cs typeface="Arial" panose="020B0604020202020204" pitchFamily="34" charset="0"/>
              </a:rPr>
              <a:t> Platz 6</a:t>
            </a:r>
          </a:p>
          <a:p>
            <a:r>
              <a:rPr lang="de-DE" altLang="de-DE" sz="1200" b="0" cap="all" baseline="0" dirty="0">
                <a:cs typeface="Arial" panose="020B0604020202020204" pitchFamily="34" charset="0"/>
              </a:rPr>
              <a:t>30167 Hannover</a:t>
            </a:r>
          </a:p>
          <a:p>
            <a:endParaRPr lang="de-DE" altLang="de-DE" sz="1200" b="0" cap="all" baseline="0" dirty="0">
              <a:cs typeface="Arial" panose="020B0604020202020204" pitchFamily="34" charset="0"/>
            </a:endParaRPr>
          </a:p>
          <a:p>
            <a:r>
              <a:rPr lang="de-DE" altLang="de-DE" sz="1200" b="0" cap="all" baseline="0" dirty="0">
                <a:cs typeface="Arial" panose="020B0604020202020204" pitchFamily="34" charset="0"/>
              </a:rPr>
              <a:t>E-Mail: </a:t>
            </a:r>
            <a:r>
              <a:rPr lang="de-DE" altLang="de-DE" sz="1200" b="0" baseline="0" dirty="0">
                <a:cs typeface="Arial" panose="020B0604020202020204" pitchFamily="34" charset="0"/>
              </a:rPr>
              <a:t>abt.frauen-gleichstellung@igbce.de</a:t>
            </a:r>
          </a:p>
          <a:p>
            <a:endParaRPr lang="de-DE" sz="1200" b="0" cap="all" baseline="0" dirty="0"/>
          </a:p>
          <a:p>
            <a:endParaRPr lang="de-DE" sz="1200" cap="all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5DBA8C9-4134-4B99-ACBF-C24B46CEC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4402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9E4226A-2695-4E12-9451-E64F41693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t>2</a:t>
            </a:fld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3156365" y="209560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Agenda</a:t>
            </a:r>
            <a:endParaRPr lang="de-DE" dirty="0">
              <a:latin typeface="TheSans C4s Plain" panose="020B0502050302020203" pitchFamily="34" charset="0"/>
            </a:endParaRPr>
          </a:p>
        </p:txBody>
      </p:sp>
      <p:sp>
        <p:nvSpPr>
          <p:cNvPr id="5" name="Titel 4"/>
          <p:cNvSpPr txBox="1">
            <a:spLocks/>
          </p:cNvSpPr>
          <p:nvPr/>
        </p:nvSpPr>
        <p:spPr>
          <a:xfrm>
            <a:off x="405283" y="852973"/>
            <a:ext cx="7918809" cy="4876800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3000"/>
              </a:lnSpc>
            </a:pPr>
            <a:endParaRPr lang="de-DE" sz="2400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ts val="3000"/>
              </a:lnSpc>
              <a:buBlip>
                <a:blip r:embed="rId3"/>
              </a:buBlip>
            </a:pPr>
            <a:r>
              <a:rPr lang="de-DE" sz="2100" dirty="0">
                <a:latin typeface="TheSans C4s Plain" panose="020B0502050302020203" pitchFamily="34" charset="0"/>
                <a:cs typeface="Arial" panose="020B0604020202020204" pitchFamily="34" charset="0"/>
              </a:rPr>
              <a:t>Der Betriebsrat – was macht der eigentlich?</a:t>
            </a:r>
            <a:endParaRPr lang="de-DE" sz="2100" dirty="0">
              <a:solidFill>
                <a:schemeClr val="bg1">
                  <a:lumMod val="50000"/>
                </a:schemeClr>
              </a:solidFill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3000"/>
              </a:lnSpc>
              <a:buBlip>
                <a:blip r:embed="rId3"/>
              </a:buBlip>
            </a:pPr>
            <a:r>
              <a:rPr lang="de-DE" sz="2100" dirty="0">
                <a:latin typeface="TheSans C4s Plain" panose="020B0502050302020203" pitchFamily="34" charset="0"/>
                <a:cs typeface="Arial" panose="020B0604020202020204" pitchFamily="34" charset="0"/>
              </a:rPr>
              <a:t>Frauen im Betriebsrat – ist das so wichtig?</a:t>
            </a:r>
            <a:endParaRPr lang="de-DE" sz="2100" dirty="0">
              <a:solidFill>
                <a:schemeClr val="bg1">
                  <a:lumMod val="50000"/>
                </a:schemeClr>
              </a:solidFill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3000"/>
              </a:lnSpc>
              <a:buBlip>
                <a:blip r:embed="rId3"/>
              </a:buBlip>
            </a:pPr>
            <a:r>
              <a:rPr lang="de-DE" sz="2100" dirty="0">
                <a:latin typeface="TheSans C4s Plain" panose="020B0502050302020203" pitchFamily="34" charset="0"/>
                <a:cs typeface="Arial" panose="020B0604020202020204" pitchFamily="34" charset="0"/>
              </a:rPr>
              <a:t>Betriebsrat und IG BCE – eine magische Verbindung</a:t>
            </a:r>
            <a:endParaRPr lang="de-DE" sz="2100" dirty="0">
              <a:solidFill>
                <a:schemeClr val="bg1">
                  <a:lumMod val="50000"/>
                </a:schemeClr>
              </a:solidFill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3000"/>
              </a:lnSpc>
              <a:buBlip>
                <a:blip r:embed="rId3"/>
              </a:buBlip>
            </a:pPr>
            <a:r>
              <a:rPr lang="de-DE" sz="2100" dirty="0">
                <a:latin typeface="TheSans C4s Plain" panose="020B0502050302020203" pitchFamily="34" charset="0"/>
                <a:cs typeface="Arial" panose="020B0604020202020204" pitchFamily="34" charset="0"/>
              </a:rPr>
              <a:t>Betriebsratswahl – wie läuft die Wahl ab?</a:t>
            </a:r>
            <a:endParaRPr lang="de-DE" sz="2100" dirty="0">
              <a:solidFill>
                <a:schemeClr val="bg1">
                  <a:lumMod val="50000"/>
                </a:schemeClr>
              </a:solidFill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3000"/>
              </a:lnSpc>
              <a:buBlip>
                <a:blip r:embed="rId3"/>
              </a:buBlip>
            </a:pPr>
            <a:r>
              <a:rPr lang="de-DE" sz="2100" dirty="0">
                <a:latin typeface="TheSans C4s Plain" panose="020B0502050302020203" pitchFamily="34" charset="0"/>
                <a:cs typeface="Arial" panose="020B0604020202020204" pitchFamily="34" charset="0"/>
              </a:rPr>
              <a:t>Wie komme ich auf die Liste?</a:t>
            </a:r>
            <a:endParaRPr lang="de-DE" sz="2100" dirty="0">
              <a:solidFill>
                <a:schemeClr val="bg1">
                  <a:lumMod val="50000"/>
                </a:schemeClr>
              </a:solidFill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3000"/>
              </a:lnSpc>
              <a:buBlip>
                <a:blip r:embed="rId3"/>
              </a:buBlip>
            </a:pPr>
            <a:r>
              <a:rPr lang="de-DE" sz="2100" dirty="0">
                <a:latin typeface="TheSans C4s Plain" panose="020B0502050302020203" pitchFamily="34" charset="0"/>
                <a:cs typeface="Arial" panose="020B0604020202020204" pitchFamily="34" charset="0"/>
              </a:rPr>
              <a:t>Das erste Jahr im Betriebsratsamt</a:t>
            </a:r>
            <a:r>
              <a:rPr lang="de-DE" sz="2100" dirty="0">
                <a:solidFill>
                  <a:schemeClr val="bg1">
                    <a:lumMod val="50000"/>
                  </a:schemeClr>
                </a:solidFill>
                <a:latin typeface="TheSans C4s Plain" panose="020B0502050302020203" pitchFamily="34" charset="0"/>
                <a:cs typeface="Arial" panose="020B0604020202020204" pitchFamily="34" charset="0"/>
              </a:rPr>
              <a:t>	</a:t>
            </a:r>
          </a:p>
          <a:p>
            <a:pPr marL="342900" indent="-342900">
              <a:lnSpc>
                <a:spcPts val="3000"/>
              </a:lnSpc>
              <a:buBlip>
                <a:blip r:embed="rId3"/>
              </a:buBlip>
            </a:pPr>
            <a:r>
              <a:rPr lang="de-DE" sz="2100" dirty="0">
                <a:latin typeface="TheSans C4s Plain" panose="020B0502050302020203" pitchFamily="34" charset="0"/>
                <a:cs typeface="Arial" panose="020B0604020202020204" pitchFamily="34" charset="0"/>
              </a:rPr>
              <a:t>Frauen in der IG BCE</a:t>
            </a:r>
          </a:p>
        </p:txBody>
      </p:sp>
    </p:spTree>
    <p:extLst>
      <p:ext uri="{BB962C8B-B14F-4D97-AF65-F5344CB8AC3E}">
        <p14:creationId xmlns:p14="http://schemas.microsoft.com/office/powerpoint/2010/main" val="3286581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756044" y="120663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Der Betriebsrat – was macht der eigentlich?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28600" y="864956"/>
            <a:ext cx="7493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Tx/>
              <a:buNone/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Mit einem Betriebsrat haben alle Beschäftigten im Unternehmen mehr Rechte und werden besser in betriebliche Entscheidungsprozesse einbezogen.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94883" y="1750534"/>
            <a:ext cx="7061200" cy="311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93675" indent="-19367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176213" indent="-176213" eaLnBrk="1" hangingPunct="1">
              <a:lnSpc>
                <a:spcPts val="2400"/>
              </a:lnSpc>
              <a:spcAft>
                <a:spcPts val="600"/>
              </a:spcAft>
              <a:buFont typeface="Times" panose="02020603050405020304" pitchFamily="18" charset="0"/>
              <a:buNone/>
            </a:pPr>
            <a:r>
              <a:rPr lang="de-DE" altLang="de-DE" sz="1800" b="1" dirty="0">
                <a:latin typeface="TheSans C4s Plain" panose="020B0502050302020203" pitchFamily="34" charset="0"/>
                <a:cs typeface="Arial" panose="020B0604020202020204" pitchFamily="34" charset="0"/>
              </a:rPr>
              <a:t>Der Betriebsrat</a:t>
            </a:r>
          </a:p>
          <a:p>
            <a:pPr marL="285750" indent="-285750" eaLnBrk="1" hangingPunct="1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sorgt für eine gerechte Eingruppierung,</a:t>
            </a: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  <a:tabLst>
                <a:tab pos="176213" algn="l"/>
                <a:tab pos="265113" algn="l"/>
                <a:tab pos="354013" algn="l"/>
              </a:tabLst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bestimmt mit über Arbeitsbedingungen: über Arbeitsbeginn     </a:t>
            </a:r>
            <a:b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und Arbeitsende, Pausenzeiten, Überstunden, Bereitschaftsdienst, Teilzeit, Gleitzeit usw.,</a:t>
            </a: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ist vor jeder Kündigung anzuhören, </a:t>
            </a: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setzt sich für die Rechte der Auszubildenden ein,</a:t>
            </a:r>
          </a:p>
          <a:p>
            <a:pPr marL="285750" indent="-285750" eaLnBrk="1" hangingPunct="1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  <a:tabLst>
                <a:tab pos="176213" algn="l"/>
                <a:tab pos="265113" algn="l"/>
              </a:tabLst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achtet darauf, dass alle Beschäftigten Weiterbildungsangebote erhalten,</a:t>
            </a: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sorgt für den Arbeits- und Gesundheitsschutz.</a:t>
            </a:r>
          </a:p>
        </p:txBody>
      </p:sp>
    </p:spTree>
    <p:extLst>
      <p:ext uri="{BB962C8B-B14F-4D97-AF65-F5344CB8AC3E}">
        <p14:creationId xmlns:p14="http://schemas.microsoft.com/office/powerpoint/2010/main" val="946030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761506" y="97118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Der Betriebsrat – was macht der eigentlich?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68400" y="1469563"/>
            <a:ext cx="3238500" cy="900113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marL="101600" indent="-101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marL="0" indent="0" algn="ctr" eaLnBrk="1" hangingPunct="1">
              <a:spcAft>
                <a:spcPts val="500"/>
              </a:spcAft>
              <a:tabLst>
                <a:tab pos="101600" algn="l"/>
              </a:tabLst>
              <a:defRPr/>
            </a:pPr>
            <a:r>
              <a:rPr lang="de-DE" sz="1800" b="1" dirty="0">
                <a:latin typeface="TheSans C4s Plain" panose="020B0502050302020203" pitchFamily="34" charset="0"/>
                <a:cs typeface="Arial" panose="020B0604020202020204" pitchFamily="34" charset="0"/>
              </a:rPr>
              <a:t>Soziale Angelegenheiten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4619662" y="1469563"/>
            <a:ext cx="3238500" cy="900112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500"/>
              </a:spcAft>
              <a:defRPr/>
            </a:pPr>
            <a:r>
              <a:rPr lang="de-DE" sz="1800" b="1" dirty="0">
                <a:latin typeface="TheSans C4s Plain" panose="020B0502050302020203" pitchFamily="34" charset="0"/>
                <a:cs typeface="Arial" panose="020B0604020202020204" pitchFamily="34" charset="0"/>
              </a:rPr>
              <a:t>Personelle Angelegenheiten und Berufsbildung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868400" y="2901886"/>
            <a:ext cx="3238500" cy="900113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500"/>
              </a:spcAft>
              <a:defRPr/>
            </a:pPr>
            <a:r>
              <a:rPr lang="de-DE" sz="1800" b="1" dirty="0">
                <a:latin typeface="TheSans C4s Plain" panose="020B0502050302020203" pitchFamily="34" charset="0"/>
                <a:cs typeface="Arial" panose="020B0604020202020204" pitchFamily="34" charset="0"/>
              </a:rPr>
              <a:t>Gesundheitsschutz, Arbeitsplatzgestaltung</a:t>
            </a: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4619662" y="2901885"/>
            <a:ext cx="3238500" cy="900113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eaLnBrk="0" hangingPunct="0"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600" algn="l"/>
              </a:tabLs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ctr" eaLnBrk="1" hangingPunct="1">
              <a:spcAft>
                <a:spcPts val="500"/>
              </a:spcAft>
              <a:buFont typeface="Times" charset="0"/>
              <a:buNone/>
              <a:defRPr/>
            </a:pPr>
            <a:r>
              <a:rPr lang="de-DE" sz="1800" b="1" dirty="0">
                <a:latin typeface="TheSans C4s Plain" panose="020B0502050302020203" pitchFamily="34" charset="0"/>
                <a:cs typeface="Arial" panose="020B0604020202020204" pitchFamily="34" charset="0"/>
              </a:rPr>
              <a:t>Wirtschaftliche Angelegenheiten</a:t>
            </a:r>
            <a:endParaRPr lang="de-DE" sz="1800" b="1" dirty="0">
              <a:solidFill>
                <a:srgbClr val="FF0000"/>
              </a:solidFill>
              <a:latin typeface="TheSans C4s Plain" panose="020B0502050302020203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992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815928" y="92248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Der Betriebsrat – was macht der eigentlich?</a:t>
            </a:r>
          </a:p>
        </p:txBody>
      </p:sp>
      <p:sp>
        <p:nvSpPr>
          <p:cNvPr id="4" name="Rechteck 3"/>
          <p:cNvSpPr/>
          <p:nvPr/>
        </p:nvSpPr>
        <p:spPr>
          <a:xfrm>
            <a:off x="405534" y="1362462"/>
            <a:ext cx="83314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>
                <a:ln w="22225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effectLst/>
                <a:latin typeface="TheSans C4s Plain" panose="020B0502050302020203" pitchFamily="34" charset="0"/>
              </a:rPr>
              <a:t>MITBESTIMMUNGSRECHT</a:t>
            </a:r>
          </a:p>
        </p:txBody>
      </p:sp>
      <p:sp>
        <p:nvSpPr>
          <p:cNvPr id="5" name="Textfeld 4"/>
          <p:cNvSpPr txBox="1"/>
          <p:nvPr/>
        </p:nvSpPr>
        <p:spPr>
          <a:xfrm rot="16200000">
            <a:off x="-1359570" y="2114943"/>
            <a:ext cx="493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Vorschlagsrecht mit Beratungspflicht</a:t>
            </a:r>
          </a:p>
        </p:txBody>
      </p:sp>
      <p:sp>
        <p:nvSpPr>
          <p:cNvPr id="6" name="Textfeld 5"/>
          <p:cNvSpPr txBox="1"/>
          <p:nvPr/>
        </p:nvSpPr>
        <p:spPr>
          <a:xfrm rot="16200000">
            <a:off x="1582992" y="1279468"/>
            <a:ext cx="2586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Mitwirkungsrecht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104983" y="3087613"/>
            <a:ext cx="493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Zustimmungsverweigerungsrecht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669095" y="4156602"/>
            <a:ext cx="493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Unterlassungsansprüche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804433" y="696742"/>
            <a:ext cx="4932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Informations- und Beratungsrechte</a:t>
            </a:r>
          </a:p>
        </p:txBody>
      </p:sp>
      <p:sp>
        <p:nvSpPr>
          <p:cNvPr id="10" name="Textfeld 9"/>
          <p:cNvSpPr txBox="1"/>
          <p:nvPr/>
        </p:nvSpPr>
        <p:spPr>
          <a:xfrm rot="16200000">
            <a:off x="5949937" y="2370641"/>
            <a:ext cx="2917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Widerspruchsrecht</a:t>
            </a:r>
          </a:p>
        </p:txBody>
      </p:sp>
    </p:spTree>
    <p:extLst>
      <p:ext uri="{BB962C8B-B14F-4D97-AF65-F5344CB8AC3E}">
        <p14:creationId xmlns:p14="http://schemas.microsoft.com/office/powerpoint/2010/main" val="327426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840539" y="97841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Frauen im Betriebsrat – ist das so wichtig?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624742" y="662345"/>
            <a:ext cx="7331634" cy="142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93675" indent="-19367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400"/>
              </a:lnSpc>
              <a:spcAft>
                <a:spcPts val="600"/>
              </a:spcAft>
              <a:buFont typeface="Times" panose="02020603050405020304" pitchFamily="18" charset="0"/>
              <a:buNone/>
            </a:pPr>
            <a:r>
              <a:rPr lang="de-DE" altLang="de-DE" sz="1800" b="1" dirty="0">
                <a:latin typeface="TheSans C4s Plain" panose="020B0502050302020203" pitchFamily="34" charset="0"/>
                <a:cs typeface="Arial" panose="020B0604020202020204" pitchFamily="34" charset="0"/>
              </a:rPr>
              <a:t>Was spricht dagegen?</a:t>
            </a:r>
          </a:p>
          <a:p>
            <a:pPr marL="285750" indent="-285750" eaLnBrk="1" hangingPunct="1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</a:pPr>
            <a:r>
              <a:rPr 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D</a:t>
            </a: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er Betriebsrat vertritt alle Beschäftigten,</a:t>
            </a: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  <a:tabLst>
                <a:tab pos="176213" algn="l"/>
              </a:tabLst>
            </a:pPr>
            <a:r>
              <a:rPr 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es gibt sehr wenige Themen, die nur für Frauen von Belang sind,</a:t>
            </a:r>
            <a:endParaRPr lang="de-DE" altLang="de-DE" sz="1800" dirty="0"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die Gleichstellung von Frau und Mann ist gesetzlich gesichert.</a:t>
            </a: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66639" y="2030856"/>
            <a:ext cx="7447837" cy="142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193675" indent="-19367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400"/>
              </a:lnSpc>
              <a:spcAft>
                <a:spcPts val="600"/>
              </a:spcAft>
              <a:buFont typeface="Times" panose="02020603050405020304" pitchFamily="18" charset="0"/>
              <a:buNone/>
            </a:pPr>
            <a:r>
              <a:rPr lang="de-DE" altLang="de-DE" sz="1800" b="1" dirty="0">
                <a:latin typeface="TheSans C4s Plain" panose="020B0502050302020203" pitchFamily="34" charset="0"/>
                <a:cs typeface="Arial" panose="020B0604020202020204" pitchFamily="34" charset="0"/>
              </a:rPr>
              <a:t>Was spricht dafür?</a:t>
            </a:r>
          </a:p>
          <a:p>
            <a:pPr marL="285750" indent="-285750" eaLnBrk="1" hangingPunct="1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</a:pPr>
            <a:r>
              <a:rPr 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Jedes Betriebsratsmitglied hat eigene Themenschwerpunkte</a:t>
            </a: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  <a:tabLst>
                <a:tab pos="176213" algn="l"/>
              </a:tabLst>
            </a:pPr>
            <a:r>
              <a:rPr 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Männer sind von bestimmten Themen anders betroffen als Frauen,</a:t>
            </a:r>
            <a:endParaRPr lang="de-DE" altLang="de-DE" sz="1800" dirty="0"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die Gleichstellung von Frau und Mann ist noch nicht vollzogen.</a:t>
            </a:r>
          </a:p>
        </p:txBody>
      </p:sp>
      <p:sp>
        <p:nvSpPr>
          <p:cNvPr id="6" name="Rechteck 5"/>
          <p:cNvSpPr/>
          <p:nvPr/>
        </p:nvSpPr>
        <p:spPr>
          <a:xfrm>
            <a:off x="713642" y="3359982"/>
            <a:ext cx="6323522" cy="1323439"/>
          </a:xfrm>
          <a:prstGeom prst="rect">
            <a:avLst/>
          </a:prstGeom>
          <a:solidFill>
            <a:srgbClr val="B2C824">
              <a:alpha val="37000"/>
            </a:srgbClr>
          </a:solidFill>
        </p:spPr>
        <p:txBody>
          <a:bodyPr wrap="square">
            <a:spAutoFit/>
          </a:bodyPr>
          <a:lstStyle/>
          <a:p>
            <a:r>
              <a:rPr lang="de-DE" sz="1600" dirty="0">
                <a:latin typeface="TheSans C4s Plain" panose="020B0502050302020203" pitchFamily="34" charset="0"/>
                <a:cs typeface="Arial" panose="020B0604020202020204" pitchFamily="34" charset="0"/>
              </a:rPr>
              <a:t>Aus dem Betriebsverfassungsgesetz:</a:t>
            </a:r>
          </a:p>
          <a:p>
            <a:r>
              <a:rPr lang="de-DE" sz="1600" dirty="0">
                <a:latin typeface="TheSans C4s Plain" panose="020B0502050302020203" pitchFamily="34" charset="0"/>
                <a:cs typeface="Arial" panose="020B0604020202020204" pitchFamily="34" charset="0"/>
              </a:rPr>
              <a:t>Das Geschlecht, das in der Belegschaft in der Minderheit ist, muss mindestens entsprechend seinem zahlenmäßigen Verhältnis im Betriebsrat vertreten sein, wenn dieser aus mindestens drei Mitgliedern besteht.</a:t>
            </a:r>
          </a:p>
        </p:txBody>
      </p:sp>
      <p:sp>
        <p:nvSpPr>
          <p:cNvPr id="7" name="Rechteck 6"/>
          <p:cNvSpPr/>
          <p:nvPr/>
        </p:nvSpPr>
        <p:spPr>
          <a:xfrm rot="19420681">
            <a:off x="842365" y="2063988"/>
            <a:ext cx="6896384" cy="101566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de-DE" sz="3000" b="1" dirty="0">
                <a:ln/>
                <a:solidFill>
                  <a:schemeClr val="accent3"/>
                </a:solidFill>
                <a:latin typeface="TheSans C4s Plain" panose="020B0502050302020203" pitchFamily="34" charset="0"/>
              </a:rPr>
              <a:t>Frauen im Betriebsrat – das ist sehr wichtig!</a:t>
            </a:r>
          </a:p>
        </p:txBody>
      </p:sp>
    </p:spTree>
    <p:extLst>
      <p:ext uri="{BB962C8B-B14F-4D97-AF65-F5344CB8AC3E}">
        <p14:creationId xmlns:p14="http://schemas.microsoft.com/office/powerpoint/2010/main" val="3525471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444696" y="95034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Betriebsrat und IG BCE – eine magische Verbindung</a:t>
            </a: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856056" y="882870"/>
            <a:ext cx="6898582" cy="3045897"/>
          </a:xfrm>
          <a:prstGeom prst="rect">
            <a:avLst/>
          </a:prstGeom>
          <a:solidFill>
            <a:srgbClr val="E6E6E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189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>
              <a:buFont typeface="Times" charset="0"/>
              <a:buNone/>
              <a:defRPr/>
            </a:pPr>
            <a:endParaRPr lang="de-DE" dirty="0">
              <a:solidFill>
                <a:srgbClr val="FFFFC0"/>
              </a:solidFill>
              <a:latin typeface="Calibri"/>
              <a:ea typeface="ＭＳ Ｐゴシック" charset="0"/>
            </a:endParaRPr>
          </a:p>
        </p:txBody>
      </p:sp>
      <p:sp>
        <p:nvSpPr>
          <p:cNvPr id="5" name="Line 23"/>
          <p:cNvSpPr>
            <a:spLocks noChangeShapeType="1"/>
          </p:cNvSpPr>
          <p:nvPr/>
        </p:nvSpPr>
        <p:spPr bwMode="auto">
          <a:xfrm flipV="1">
            <a:off x="1638226" y="1404875"/>
            <a:ext cx="1077912" cy="2127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>
              <a:buFont typeface="Times" charset="0"/>
              <a:buChar char="•"/>
              <a:defRPr/>
            </a:pPr>
            <a:endParaRPr lang="de-DE" dirty="0">
              <a:latin typeface="Calibri"/>
              <a:ea typeface="ＭＳ Ｐゴシック" charset="0"/>
            </a:endParaRPr>
          </a:p>
        </p:txBody>
      </p:sp>
      <p:sp>
        <p:nvSpPr>
          <p:cNvPr id="6" name="Text Box 22"/>
          <p:cNvSpPr txBox="1">
            <a:spLocks noChangeArrowheads="1"/>
          </p:cNvSpPr>
          <p:nvPr/>
        </p:nvSpPr>
        <p:spPr bwMode="auto">
          <a:xfrm>
            <a:off x="992113" y="3665802"/>
            <a:ext cx="69089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de-DE" b="1" dirty="0">
                <a:latin typeface="TheSans C4s Plain" panose="020B0502050302020203" pitchFamily="34" charset="0"/>
                <a:ea typeface="ＭＳ Ｐゴシック" charset="0"/>
                <a:cs typeface="Arial" panose="020B0604020202020204" pitchFamily="34" charset="0"/>
              </a:rPr>
              <a:t>IG BCE</a:t>
            </a:r>
          </a:p>
        </p:txBody>
      </p:sp>
      <p:sp>
        <p:nvSpPr>
          <p:cNvPr id="7" name="Line 25"/>
          <p:cNvSpPr>
            <a:spLocks noChangeShapeType="1"/>
          </p:cNvSpPr>
          <p:nvPr/>
        </p:nvSpPr>
        <p:spPr bwMode="auto">
          <a:xfrm>
            <a:off x="1958901" y="3800849"/>
            <a:ext cx="16716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>
              <a:buFont typeface="Times" charset="0"/>
              <a:buChar char="•"/>
              <a:defRPr/>
            </a:pPr>
            <a:endParaRPr lang="de-DE" dirty="0">
              <a:latin typeface="Calibri"/>
              <a:ea typeface="ＭＳ Ｐゴシック" charset="0"/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3843263" y="3676751"/>
            <a:ext cx="116807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Times" charset="0"/>
              <a:buNone/>
              <a:defRPr/>
            </a:pPr>
            <a:r>
              <a:rPr lang="de-DE" b="1" dirty="0">
                <a:latin typeface="TheSans C4s Plain" panose="020B0502050302020203" pitchFamily="34" charset="0"/>
                <a:ea typeface="ＭＳ Ｐゴシック" charset="0"/>
                <a:cs typeface="Arial" panose="020B0604020202020204" pitchFamily="34" charset="0"/>
              </a:rPr>
              <a:t>Betriebsrat</a:t>
            </a:r>
          </a:p>
        </p:txBody>
      </p:sp>
      <p:sp>
        <p:nvSpPr>
          <p:cNvPr id="9" name="Line 24"/>
          <p:cNvSpPr>
            <a:spLocks noChangeShapeType="1"/>
          </p:cNvSpPr>
          <p:nvPr/>
        </p:nvSpPr>
        <p:spPr bwMode="auto">
          <a:xfrm flipH="1" flipV="1">
            <a:off x="3089201" y="1417575"/>
            <a:ext cx="927100" cy="206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>
              <a:buFont typeface="Times" charset="0"/>
              <a:buChar char="•"/>
              <a:defRPr/>
            </a:pPr>
            <a:endParaRPr lang="de-DE" dirty="0">
              <a:latin typeface="Calibri"/>
              <a:ea typeface="ＭＳ Ｐゴシック" charset="0"/>
            </a:endParaRPr>
          </a:p>
        </p:txBody>
      </p:sp>
      <p:sp>
        <p:nvSpPr>
          <p:cNvPr id="10" name="Text Box 20"/>
          <p:cNvSpPr txBox="1">
            <a:spLocks noChangeArrowheads="1"/>
          </p:cNvSpPr>
          <p:nvPr/>
        </p:nvSpPr>
        <p:spPr bwMode="auto">
          <a:xfrm>
            <a:off x="2157338" y="978989"/>
            <a:ext cx="13194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 typeface="Times" panose="02020603050405020304" pitchFamily="18" charset="0"/>
              <a:buNone/>
              <a:defRPr/>
            </a:pPr>
            <a:r>
              <a:rPr lang="de-DE" altLang="de-DE" sz="1800" b="1" dirty="0">
                <a:latin typeface="TheSans C4s Plain" panose="020B0502050302020203" pitchFamily="34" charset="0"/>
                <a:ea typeface="ＭＳ Ｐゴシック" charset="0"/>
                <a:cs typeface="Arial" panose="020B0604020202020204" pitchFamily="34" charset="0"/>
              </a:rPr>
              <a:t>Beschäftigte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4016301" y="1403740"/>
            <a:ext cx="3829677" cy="2231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193675" indent="-19367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  <a:tabLst>
                <a:tab pos="88900" algn="l"/>
              </a:tabLst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Der Betriebsrat organisiert 	</a:t>
            </a:r>
            <a:b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		die Interessenvertretung der</a:t>
            </a:r>
            <a:b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	 	Beschäftigten im Betrieb.</a:t>
            </a: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  <a:tabLst>
                <a:tab pos="85725" algn="l"/>
              </a:tabLst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Die IG BCE berät und 					unterstützt den IG BCE-			Betriebsrat bei seiner Arbeit.</a:t>
            </a:r>
            <a:b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</a:br>
            <a:endParaRPr lang="de-DE" altLang="de-DE" sz="1800" dirty="0">
              <a:latin typeface="TheSans C4s Plain" panose="020B0502050302020203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ts val="1800"/>
              </a:lnSpc>
              <a:spcAft>
                <a:spcPts val="600"/>
              </a:spcAft>
              <a:buClr>
                <a:srgbClr val="FF0000"/>
              </a:buClr>
              <a:buBlip>
                <a:blip r:embed="rId2"/>
              </a:buBlip>
              <a:tabLst>
                <a:tab pos="88900" algn="l"/>
              </a:tabLst>
            </a:pPr>
            <a:r>
              <a:rPr lang="de-DE" altLang="de-DE" sz="1800" dirty="0">
                <a:latin typeface="TheSans C4s Plain" panose="020B0502050302020203" pitchFamily="34" charset="0"/>
                <a:cs typeface="Arial" panose="020B0604020202020204" pitchFamily="34" charset="0"/>
              </a:rPr>
              <a:t>Die IG BCE-Mitglieder stärken dem Betriebsrat den Rücken.</a:t>
            </a:r>
          </a:p>
        </p:txBody>
      </p:sp>
    </p:spTree>
    <p:extLst>
      <p:ext uri="{BB962C8B-B14F-4D97-AF65-F5344CB8AC3E}">
        <p14:creationId xmlns:p14="http://schemas.microsoft.com/office/powerpoint/2010/main" val="2725999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1839945" y="126304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Die Betriebsratswahl – wie läuft die ab? </a:t>
            </a:r>
            <a:b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</a:br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Normales Wahlverfahren!</a:t>
            </a:r>
          </a:p>
        </p:txBody>
      </p:sp>
      <p:graphicFrame>
        <p:nvGraphicFramePr>
          <p:cNvPr id="6" name="Diagramm 5"/>
          <p:cNvGraphicFramePr/>
          <p:nvPr>
            <p:extLst>
              <p:ext uri="{D42A27DB-BD31-4B8C-83A1-F6EECF244321}">
                <p14:modId xmlns:p14="http://schemas.microsoft.com/office/powerpoint/2010/main" val="899192235"/>
              </p:ext>
            </p:extLst>
          </p:nvPr>
        </p:nvGraphicFramePr>
        <p:xfrm>
          <a:off x="140494" y="1585349"/>
          <a:ext cx="8784468" cy="3691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1752263321"/>
              </p:ext>
            </p:extLst>
          </p:nvPr>
        </p:nvGraphicFramePr>
        <p:xfrm>
          <a:off x="215516" y="-107782"/>
          <a:ext cx="8784468" cy="3172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18" name="Gruppieren 17"/>
          <p:cNvGrpSpPr/>
          <p:nvPr/>
        </p:nvGrpSpPr>
        <p:grpSpPr>
          <a:xfrm>
            <a:off x="211990" y="2075589"/>
            <a:ext cx="1328381" cy="1021193"/>
            <a:chOff x="8574" y="1075898"/>
            <a:chExt cx="1328381" cy="1021193"/>
          </a:xfrm>
        </p:grpSpPr>
        <p:sp>
          <p:nvSpPr>
            <p:cNvPr id="43" name="Abgerundetes Rechteck 42"/>
            <p:cNvSpPr/>
            <p:nvPr/>
          </p:nvSpPr>
          <p:spPr>
            <a:xfrm>
              <a:off x="8574" y="1075898"/>
              <a:ext cx="1328381" cy="1021193"/>
            </a:xfrm>
            <a:prstGeom prst="roundRect">
              <a:avLst>
                <a:gd name="adj" fmla="val 10000"/>
              </a:avLst>
            </a:prstGeom>
            <a:solidFill>
              <a:srgbClr val="B2C82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Abgerundetes Rechteck 4"/>
            <p:cNvSpPr txBox="1"/>
            <p:nvPr/>
          </p:nvSpPr>
          <p:spPr>
            <a:xfrm>
              <a:off x="38484" y="1105808"/>
              <a:ext cx="1268561" cy="9613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>
                  <a:latin typeface="TheSans C4s Plain" panose="020B0502050302020203" pitchFamily="34" charset="0"/>
                </a:rPr>
                <a:t>10 Wochen vor der Wahl</a:t>
              </a:r>
            </a:p>
          </p:txBody>
        </p:sp>
      </p:grpSp>
      <p:grpSp>
        <p:nvGrpSpPr>
          <p:cNvPr id="19" name="Gruppieren 18"/>
          <p:cNvGrpSpPr/>
          <p:nvPr/>
        </p:nvGrpSpPr>
        <p:grpSpPr>
          <a:xfrm>
            <a:off x="1643211" y="2407303"/>
            <a:ext cx="268510" cy="329438"/>
            <a:chOff x="1463444" y="1454910"/>
            <a:chExt cx="268510" cy="329438"/>
          </a:xfrm>
        </p:grpSpPr>
        <p:sp>
          <p:nvSpPr>
            <p:cNvPr id="41" name="Pfeil nach rechts 40"/>
            <p:cNvSpPr/>
            <p:nvPr/>
          </p:nvSpPr>
          <p:spPr>
            <a:xfrm rot="123098">
              <a:off x="1463444" y="1454910"/>
              <a:ext cx="268510" cy="32943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B2C824">
                <a:alpha val="51000"/>
              </a:srgb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Pfeil nach rechts 6"/>
            <p:cNvSpPr txBox="1"/>
            <p:nvPr/>
          </p:nvSpPr>
          <p:spPr>
            <a:xfrm rot="123098">
              <a:off x="1463470" y="1519356"/>
              <a:ext cx="187957" cy="1976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/>
            </a:p>
          </p:txBody>
        </p:sp>
      </p:grpSp>
      <p:grpSp>
        <p:nvGrpSpPr>
          <p:cNvPr id="20" name="Gruppieren 19"/>
          <p:cNvGrpSpPr/>
          <p:nvPr/>
        </p:nvGrpSpPr>
        <p:grpSpPr>
          <a:xfrm>
            <a:off x="2046671" y="2094015"/>
            <a:ext cx="1328381" cy="1021193"/>
            <a:chOff x="1843255" y="1141622"/>
            <a:chExt cx="1328381" cy="1021193"/>
          </a:xfrm>
        </p:grpSpPr>
        <p:sp>
          <p:nvSpPr>
            <p:cNvPr id="39" name="Abgerundetes Rechteck 38"/>
            <p:cNvSpPr/>
            <p:nvPr/>
          </p:nvSpPr>
          <p:spPr>
            <a:xfrm>
              <a:off x="1843255" y="1141622"/>
              <a:ext cx="1328381" cy="1021193"/>
            </a:xfrm>
            <a:prstGeom prst="roundRect">
              <a:avLst>
                <a:gd name="adj" fmla="val 10000"/>
              </a:avLst>
            </a:prstGeom>
            <a:solidFill>
              <a:srgbClr val="B2C82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Abgerundetes Rechteck 8"/>
            <p:cNvSpPr txBox="1"/>
            <p:nvPr/>
          </p:nvSpPr>
          <p:spPr>
            <a:xfrm>
              <a:off x="1873165" y="1171532"/>
              <a:ext cx="1268561" cy="9613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>
                  <a:latin typeface="TheSans C4s Plain" panose="020B0502050302020203" pitchFamily="34" charset="0"/>
                </a:rPr>
                <a:t>6 Wochen vor der Wahl </a:t>
              </a:r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3490416" y="2406740"/>
            <a:ext cx="295074" cy="329438"/>
            <a:chOff x="3310649" y="1454347"/>
            <a:chExt cx="295074" cy="329438"/>
          </a:xfrm>
        </p:grpSpPr>
        <p:sp>
          <p:nvSpPr>
            <p:cNvPr id="37" name="Pfeil nach rechts 36"/>
            <p:cNvSpPr/>
            <p:nvPr/>
          </p:nvSpPr>
          <p:spPr>
            <a:xfrm rot="21480172">
              <a:off x="3310649" y="1454347"/>
              <a:ext cx="295074" cy="32943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B2C824">
                <a:alpha val="51000"/>
              </a:srgb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Pfeil nach rechts 10"/>
            <p:cNvSpPr txBox="1"/>
            <p:nvPr/>
          </p:nvSpPr>
          <p:spPr>
            <a:xfrm rot="21480172">
              <a:off x="3310676" y="1521777"/>
              <a:ext cx="206552" cy="1976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3939342" y="2059823"/>
            <a:ext cx="1328381" cy="1021193"/>
            <a:chOff x="3728043" y="1075898"/>
            <a:chExt cx="1328381" cy="1021193"/>
          </a:xfrm>
        </p:grpSpPr>
        <p:sp>
          <p:nvSpPr>
            <p:cNvPr id="35" name="Abgerundetes Rechteck 34"/>
            <p:cNvSpPr/>
            <p:nvPr/>
          </p:nvSpPr>
          <p:spPr>
            <a:xfrm>
              <a:off x="3728043" y="1075898"/>
              <a:ext cx="1328381" cy="1021193"/>
            </a:xfrm>
            <a:prstGeom prst="roundRect">
              <a:avLst>
                <a:gd name="adj" fmla="val 10000"/>
              </a:avLst>
            </a:prstGeom>
            <a:solidFill>
              <a:srgbClr val="B2C82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Abgerundetes Rechteck 12"/>
            <p:cNvSpPr txBox="1"/>
            <p:nvPr/>
          </p:nvSpPr>
          <p:spPr>
            <a:xfrm>
              <a:off x="3757953" y="1105808"/>
              <a:ext cx="1268561" cy="9613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>
                  <a:latin typeface="TheSans C4s Plain" panose="020B0502050302020203" pitchFamily="34" charset="0"/>
                </a:rPr>
                <a:t>4 Wochen vor der Wahl</a:t>
              </a:r>
            </a:p>
          </p:txBody>
        </p:sp>
      </p:grpSp>
      <p:grpSp>
        <p:nvGrpSpPr>
          <p:cNvPr id="23" name="Gruppieren 22"/>
          <p:cNvGrpSpPr/>
          <p:nvPr/>
        </p:nvGrpSpPr>
        <p:grpSpPr>
          <a:xfrm>
            <a:off x="5369030" y="2374169"/>
            <a:ext cx="281616" cy="329438"/>
            <a:chOff x="5189263" y="1421776"/>
            <a:chExt cx="281616" cy="329438"/>
          </a:xfrm>
        </p:grpSpPr>
        <p:sp>
          <p:nvSpPr>
            <p:cNvPr id="33" name="Pfeil nach rechts 32"/>
            <p:cNvSpPr/>
            <p:nvPr/>
          </p:nvSpPr>
          <p:spPr>
            <a:xfrm>
              <a:off x="5189263" y="1421776"/>
              <a:ext cx="281616" cy="32943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B2C824">
                <a:alpha val="51000"/>
              </a:srgb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Pfeil nach rechts 14"/>
            <p:cNvSpPr txBox="1"/>
            <p:nvPr/>
          </p:nvSpPr>
          <p:spPr>
            <a:xfrm>
              <a:off x="5189263" y="1487664"/>
              <a:ext cx="197131" cy="1976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/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5767544" y="2028291"/>
            <a:ext cx="1328381" cy="1021193"/>
            <a:chOff x="5587777" y="1075898"/>
            <a:chExt cx="1328381" cy="1021193"/>
          </a:xfrm>
        </p:grpSpPr>
        <p:sp>
          <p:nvSpPr>
            <p:cNvPr id="31" name="Abgerundetes Rechteck 30"/>
            <p:cNvSpPr/>
            <p:nvPr/>
          </p:nvSpPr>
          <p:spPr>
            <a:xfrm>
              <a:off x="5587777" y="1075898"/>
              <a:ext cx="1328381" cy="1021193"/>
            </a:xfrm>
            <a:prstGeom prst="roundRect">
              <a:avLst>
                <a:gd name="adj" fmla="val 10000"/>
              </a:avLst>
            </a:prstGeom>
            <a:solidFill>
              <a:srgbClr val="B2C82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Abgerundetes Rechteck 16"/>
            <p:cNvSpPr txBox="1"/>
            <p:nvPr/>
          </p:nvSpPr>
          <p:spPr>
            <a:xfrm>
              <a:off x="5617687" y="1105808"/>
              <a:ext cx="1268561" cy="9613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>
                  <a:latin typeface="TheSans C4s Plain" panose="020B0502050302020203" pitchFamily="34" charset="0"/>
                </a:rPr>
                <a:t>1 Woche vor der Wahl</a:t>
              </a: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7228764" y="2374169"/>
            <a:ext cx="281616" cy="329438"/>
            <a:chOff x="7048997" y="1421776"/>
            <a:chExt cx="281616" cy="329438"/>
          </a:xfrm>
        </p:grpSpPr>
        <p:sp>
          <p:nvSpPr>
            <p:cNvPr id="29" name="Pfeil nach rechts 28"/>
            <p:cNvSpPr/>
            <p:nvPr/>
          </p:nvSpPr>
          <p:spPr>
            <a:xfrm>
              <a:off x="7048997" y="1421776"/>
              <a:ext cx="281616" cy="329438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B2C824">
                <a:alpha val="51000"/>
              </a:srgb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Pfeil nach rechts 18"/>
            <p:cNvSpPr txBox="1"/>
            <p:nvPr/>
          </p:nvSpPr>
          <p:spPr>
            <a:xfrm>
              <a:off x="7048997" y="1487664"/>
              <a:ext cx="197131" cy="1976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7627278" y="2028291"/>
            <a:ext cx="1328381" cy="1021193"/>
            <a:chOff x="7447511" y="1075898"/>
            <a:chExt cx="1328381" cy="1021193"/>
          </a:xfrm>
        </p:grpSpPr>
        <p:sp>
          <p:nvSpPr>
            <p:cNvPr id="27" name="Abgerundetes Rechteck 26"/>
            <p:cNvSpPr/>
            <p:nvPr/>
          </p:nvSpPr>
          <p:spPr>
            <a:xfrm>
              <a:off x="7447511" y="1075898"/>
              <a:ext cx="1328381" cy="1021193"/>
            </a:xfrm>
            <a:prstGeom prst="roundRect">
              <a:avLst>
                <a:gd name="adj" fmla="val 10000"/>
              </a:avLst>
            </a:prstGeom>
            <a:solidFill>
              <a:srgbClr val="B2C82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Abgerundetes Rechteck 20"/>
            <p:cNvSpPr txBox="1"/>
            <p:nvPr/>
          </p:nvSpPr>
          <p:spPr>
            <a:xfrm>
              <a:off x="7477421" y="1105808"/>
              <a:ext cx="1268561" cy="9613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400" kern="1200" dirty="0">
                  <a:latin typeface="TheSans C4s Plain" panose="020B0502050302020203" pitchFamily="34" charset="0"/>
                </a:rPr>
                <a:t>01.03. </a:t>
              </a:r>
              <a:r>
                <a:rPr lang="de-DE" sz="1400" dirty="0">
                  <a:latin typeface="TheSans C4s Plain" panose="020B0502050302020203" pitchFamily="34" charset="0"/>
                </a:rPr>
                <a:t>bis 31.05.2022</a:t>
              </a:r>
              <a:endParaRPr lang="de-DE" sz="1400" kern="1200" dirty="0">
                <a:latin typeface="TheSans C4s Plain" panose="020B0502050302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857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0E22D-195C-8C4C-88D3-DEB3D30ABAC5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3" name="Inhaltsplatzhalter 3">
            <a:extLst>
              <a:ext uri="{FF2B5EF4-FFF2-40B4-BE49-F238E27FC236}">
                <a16:creationId xmlns:a16="http://schemas.microsoft.com/office/drawing/2014/main" id="{D4A5C0B1-4C4C-42D6-8CAD-64A46890293E}"/>
              </a:ext>
            </a:extLst>
          </p:cNvPr>
          <p:cNvSpPr txBox="1">
            <a:spLocks/>
          </p:cNvSpPr>
          <p:nvPr/>
        </p:nvSpPr>
        <p:spPr>
          <a:xfrm>
            <a:off x="1091083" y="146413"/>
            <a:ext cx="6900039" cy="303712"/>
          </a:xfrm>
          <a:prstGeom prst="rect">
            <a:avLst/>
          </a:prstGeom>
        </p:spPr>
        <p:txBody>
          <a:bodyPr vert="horz" wrap="none" lIns="89100" tIns="64800" rIns="89100" bIns="18900" rtlCol="0" anchor="ctr" anchorCtr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2110" b="1" kern="1200" cap="all" baseline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C4s Plain" panose="020B0502050302020203" pitchFamily="34" charset="0"/>
                <a:cs typeface="Arial" panose="020B0604020202020204" pitchFamily="34" charset="0"/>
              </a:rPr>
              <a:t>Wie komme ich auf die Liste?</a:t>
            </a:r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941453740"/>
              </p:ext>
            </p:extLst>
          </p:nvPr>
        </p:nvGraphicFramePr>
        <p:xfrm>
          <a:off x="547171" y="659489"/>
          <a:ext cx="7375001" cy="4227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35254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581</Words>
  <Application>Microsoft Macintosh PowerPoint</Application>
  <PresentationFormat>Bildschirmpräsentation (16:9)</PresentationFormat>
  <Paragraphs>130</Paragraphs>
  <Slides>14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TheSans C4s Plain</vt:lpstr>
      <vt:lpstr>Times</vt:lpstr>
      <vt:lpstr>Office-Design</vt:lpstr>
      <vt:lpstr>Benutzerdefiniertes Design</vt:lpstr>
      <vt:lpstr>Talk Time in der Mittagspause Betriebsratswahl 2022  - wie geht das? Tipps und Hinweise für Frauen mit Interesse an der Betriebsratsarbeit!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PMinteractive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Natalie Lüttge</dc:creator>
  <cp:lastModifiedBy>Christian Drewes</cp:lastModifiedBy>
  <cp:revision>37</cp:revision>
  <dcterms:created xsi:type="dcterms:W3CDTF">2012-02-08T14:48:11Z</dcterms:created>
  <dcterms:modified xsi:type="dcterms:W3CDTF">2021-06-21T10:40:11Z</dcterms:modified>
</cp:coreProperties>
</file>